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1" r:id="rId2"/>
    <p:sldId id="301" r:id="rId3"/>
    <p:sldId id="320" r:id="rId4"/>
    <p:sldId id="321" r:id="rId5"/>
    <p:sldId id="322" r:id="rId6"/>
    <p:sldId id="323" r:id="rId7"/>
    <p:sldId id="324" r:id="rId8"/>
    <p:sldId id="319" r:id="rId9"/>
    <p:sldId id="304" r:id="rId10"/>
    <p:sldId id="305" r:id="rId11"/>
    <p:sldId id="318"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279" r:id="rId25"/>
  </p:sldIdLst>
  <p:sldSz cx="9144000" cy="6858000" type="screen4x3"/>
  <p:notesSz cx="7315200" cy="9601200"/>
  <p:defaultTextStyle>
    <a:defPPr>
      <a:defRPr lang="de-DE"/>
    </a:defPPr>
    <a:lvl1pPr algn="l" rtl="0" fontAlgn="base">
      <a:lnSpc>
        <a:spcPct val="115000"/>
      </a:lnSpc>
      <a:spcBef>
        <a:spcPct val="30000"/>
      </a:spcBef>
      <a:spcAft>
        <a:spcPct val="0"/>
      </a:spcAft>
      <a:buClr>
        <a:schemeClr val="tx2"/>
      </a:buClr>
      <a:buFont typeface="Wingdings" pitchFamily="2" charset="2"/>
      <a:buChar char="§"/>
      <a:defRPr sz="2400" kern="1200">
        <a:solidFill>
          <a:schemeClr val="tx1"/>
        </a:solidFill>
        <a:latin typeface="Tahoma" pitchFamily="34" charset="0"/>
        <a:ea typeface="+mn-ea"/>
        <a:cs typeface="+mn-cs"/>
      </a:defRPr>
    </a:lvl1pPr>
    <a:lvl2pPr marL="457200" algn="l" rtl="0" fontAlgn="base">
      <a:lnSpc>
        <a:spcPct val="115000"/>
      </a:lnSpc>
      <a:spcBef>
        <a:spcPct val="30000"/>
      </a:spcBef>
      <a:spcAft>
        <a:spcPct val="0"/>
      </a:spcAft>
      <a:buClr>
        <a:schemeClr val="tx2"/>
      </a:buClr>
      <a:buFont typeface="Wingdings" pitchFamily="2" charset="2"/>
      <a:buChar char="§"/>
      <a:defRPr sz="2400" kern="1200">
        <a:solidFill>
          <a:schemeClr val="tx1"/>
        </a:solidFill>
        <a:latin typeface="Tahoma" pitchFamily="34" charset="0"/>
        <a:ea typeface="+mn-ea"/>
        <a:cs typeface="+mn-cs"/>
      </a:defRPr>
    </a:lvl2pPr>
    <a:lvl3pPr marL="914400" algn="l" rtl="0" fontAlgn="base">
      <a:lnSpc>
        <a:spcPct val="115000"/>
      </a:lnSpc>
      <a:spcBef>
        <a:spcPct val="30000"/>
      </a:spcBef>
      <a:spcAft>
        <a:spcPct val="0"/>
      </a:spcAft>
      <a:buClr>
        <a:schemeClr val="tx2"/>
      </a:buClr>
      <a:buFont typeface="Wingdings" pitchFamily="2" charset="2"/>
      <a:buChar char="§"/>
      <a:defRPr sz="2400" kern="1200">
        <a:solidFill>
          <a:schemeClr val="tx1"/>
        </a:solidFill>
        <a:latin typeface="Tahoma" pitchFamily="34" charset="0"/>
        <a:ea typeface="+mn-ea"/>
        <a:cs typeface="+mn-cs"/>
      </a:defRPr>
    </a:lvl3pPr>
    <a:lvl4pPr marL="1371600" algn="l" rtl="0" fontAlgn="base">
      <a:lnSpc>
        <a:spcPct val="115000"/>
      </a:lnSpc>
      <a:spcBef>
        <a:spcPct val="30000"/>
      </a:spcBef>
      <a:spcAft>
        <a:spcPct val="0"/>
      </a:spcAft>
      <a:buClr>
        <a:schemeClr val="tx2"/>
      </a:buClr>
      <a:buFont typeface="Wingdings" pitchFamily="2" charset="2"/>
      <a:buChar char="§"/>
      <a:defRPr sz="2400" kern="1200">
        <a:solidFill>
          <a:schemeClr val="tx1"/>
        </a:solidFill>
        <a:latin typeface="Tahoma" pitchFamily="34" charset="0"/>
        <a:ea typeface="+mn-ea"/>
        <a:cs typeface="+mn-cs"/>
      </a:defRPr>
    </a:lvl4pPr>
    <a:lvl5pPr marL="1828800" algn="l" rtl="0" fontAlgn="base">
      <a:lnSpc>
        <a:spcPct val="115000"/>
      </a:lnSpc>
      <a:spcBef>
        <a:spcPct val="30000"/>
      </a:spcBef>
      <a:spcAft>
        <a:spcPct val="0"/>
      </a:spcAft>
      <a:buClr>
        <a:schemeClr val="tx2"/>
      </a:buClr>
      <a:buFont typeface="Wingdings" pitchFamily="2" charset="2"/>
      <a:buChar char="§"/>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3399FF"/>
    <a:srgbClr val="FF9933"/>
    <a:srgbClr val="33CC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6" autoAdjust="0"/>
    <p:restoredTop sz="94035" autoAdjust="0"/>
  </p:normalViewPr>
  <p:slideViewPr>
    <p:cSldViewPr snapToGrid="0">
      <p:cViewPr varScale="1">
        <p:scale>
          <a:sx n="83" d="100"/>
          <a:sy n="83" d="100"/>
        </p:scale>
        <p:origin x="-835" y="-67"/>
      </p:cViewPr>
      <p:guideLst>
        <p:guide orient="horz" pos="2160"/>
        <p:guide pos="2880"/>
      </p:guideLst>
    </p:cSldViewPr>
  </p:slideViewPr>
  <p:outlineViewPr>
    <p:cViewPr>
      <p:scale>
        <a:sx n="33" d="100"/>
        <a:sy n="33" d="100"/>
      </p:scale>
      <p:origin x="0" y="31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2352" y="-8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marker>
            <c:symbol val="none"/>
          </c:marker>
          <c:val>
            <c:numRef>
              <c:f>Sheet1!$R$17:$R$27</c:f>
              <c:numCache>
                <c:formatCode>General</c:formatCode>
                <c:ptCount val="11"/>
                <c:pt idx="0">
                  <c:v>150000</c:v>
                </c:pt>
                <c:pt idx="1">
                  <c:v>152000</c:v>
                </c:pt>
                <c:pt idx="2">
                  <c:v>160000</c:v>
                </c:pt>
                <c:pt idx="3">
                  <c:v>120000</c:v>
                </c:pt>
                <c:pt idx="4">
                  <c:v>80000</c:v>
                </c:pt>
                <c:pt idx="5">
                  <c:v>130000</c:v>
                </c:pt>
                <c:pt idx="6">
                  <c:v>140000</c:v>
                </c:pt>
                <c:pt idx="7">
                  <c:v>112000</c:v>
                </c:pt>
                <c:pt idx="8">
                  <c:v>119000</c:v>
                </c:pt>
                <c:pt idx="9">
                  <c:v>152000</c:v>
                </c:pt>
                <c:pt idx="10">
                  <c:v>0</c:v>
                </c:pt>
              </c:numCache>
            </c:numRef>
          </c:val>
          <c:smooth val="0"/>
        </c:ser>
        <c:dLbls>
          <c:showLegendKey val="0"/>
          <c:showVal val="0"/>
          <c:showCatName val="0"/>
          <c:showSerName val="0"/>
          <c:showPercent val="0"/>
          <c:showBubbleSize val="0"/>
        </c:dLbls>
        <c:marker val="1"/>
        <c:smooth val="0"/>
        <c:axId val="302595072"/>
        <c:axId val="48128576"/>
      </c:lineChart>
      <c:catAx>
        <c:axId val="302595072"/>
        <c:scaling>
          <c:orientation val="maxMin"/>
        </c:scaling>
        <c:delete val="0"/>
        <c:axPos val="b"/>
        <c:majorTickMark val="out"/>
        <c:minorTickMark val="none"/>
        <c:tickLblPos val="nextTo"/>
        <c:crossAx val="48128576"/>
        <c:crosses val="autoZero"/>
        <c:auto val="1"/>
        <c:lblAlgn val="ctr"/>
        <c:lblOffset val="100"/>
        <c:noMultiLvlLbl val="0"/>
      </c:catAx>
      <c:valAx>
        <c:axId val="48128576"/>
        <c:scaling>
          <c:orientation val="minMax"/>
        </c:scaling>
        <c:delete val="0"/>
        <c:axPos val="r"/>
        <c:majorGridlines/>
        <c:numFmt formatCode="General" sourceLinked="1"/>
        <c:majorTickMark val="out"/>
        <c:minorTickMark val="none"/>
        <c:tickLblPos val="nextTo"/>
        <c:crossAx val="302595072"/>
        <c:crosses val="autoZero"/>
        <c:crossBetween val="between"/>
      </c:valAx>
    </c:plotArea>
    <c:legend>
      <c:legendPos val="l"/>
      <c:layout/>
      <c:overlay val="0"/>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marker>
            <c:symbol val="none"/>
          </c:marker>
          <c:val>
            <c:numRef>
              <c:f>Sheet1!$Q$17:$Q$27</c:f>
              <c:numCache>
                <c:formatCode>General</c:formatCode>
                <c:ptCount val="11"/>
                <c:pt idx="0">
                  <c:v>340000</c:v>
                </c:pt>
                <c:pt idx="1">
                  <c:v>280000</c:v>
                </c:pt>
                <c:pt idx="2">
                  <c:v>260000</c:v>
                </c:pt>
                <c:pt idx="3">
                  <c:v>240000</c:v>
                </c:pt>
                <c:pt idx="4">
                  <c:v>230000</c:v>
                </c:pt>
                <c:pt idx="5">
                  <c:v>218000</c:v>
                </c:pt>
                <c:pt idx="6">
                  <c:v>297000</c:v>
                </c:pt>
                <c:pt idx="7">
                  <c:v>199000</c:v>
                </c:pt>
                <c:pt idx="8">
                  <c:v>200000</c:v>
                </c:pt>
                <c:pt idx="9">
                  <c:v>240000</c:v>
                </c:pt>
                <c:pt idx="10">
                  <c:v>0</c:v>
                </c:pt>
              </c:numCache>
            </c:numRef>
          </c:val>
          <c:smooth val="0"/>
        </c:ser>
        <c:dLbls>
          <c:showLegendKey val="0"/>
          <c:showVal val="0"/>
          <c:showCatName val="0"/>
          <c:showSerName val="0"/>
          <c:showPercent val="0"/>
          <c:showBubbleSize val="0"/>
        </c:dLbls>
        <c:marker val="1"/>
        <c:smooth val="0"/>
        <c:axId val="302697472"/>
        <c:axId val="230054080"/>
      </c:lineChart>
      <c:catAx>
        <c:axId val="302697472"/>
        <c:scaling>
          <c:orientation val="maxMin"/>
        </c:scaling>
        <c:delete val="0"/>
        <c:axPos val="b"/>
        <c:majorTickMark val="out"/>
        <c:minorTickMark val="none"/>
        <c:tickLblPos val="nextTo"/>
        <c:crossAx val="230054080"/>
        <c:crosses val="autoZero"/>
        <c:auto val="1"/>
        <c:lblAlgn val="ctr"/>
        <c:lblOffset val="100"/>
        <c:noMultiLvlLbl val="0"/>
      </c:catAx>
      <c:valAx>
        <c:axId val="230054080"/>
        <c:scaling>
          <c:orientation val="minMax"/>
        </c:scaling>
        <c:delete val="0"/>
        <c:axPos val="r"/>
        <c:majorGridlines/>
        <c:numFmt formatCode="General" sourceLinked="1"/>
        <c:majorTickMark val="out"/>
        <c:minorTickMark val="none"/>
        <c:tickLblPos val="nextTo"/>
        <c:crossAx val="302697472"/>
        <c:crosses val="autoZero"/>
        <c:crossBetween val="between"/>
      </c:valAx>
    </c:plotArea>
    <c:legend>
      <c:legendPos val="l"/>
      <c:layout/>
      <c:overlay val="0"/>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marker>
            <c:symbol val="none"/>
          </c:marker>
          <c:val>
            <c:numRef>
              <c:f>Sheet1!$R$17:$R$26</c:f>
              <c:numCache>
                <c:formatCode>General</c:formatCode>
                <c:ptCount val="10"/>
                <c:pt idx="0">
                  <c:v>150000</c:v>
                </c:pt>
                <c:pt idx="1">
                  <c:v>152000</c:v>
                </c:pt>
                <c:pt idx="2">
                  <c:v>160000</c:v>
                </c:pt>
                <c:pt idx="3">
                  <c:v>120000</c:v>
                </c:pt>
                <c:pt idx="4">
                  <c:v>80000</c:v>
                </c:pt>
                <c:pt idx="5">
                  <c:v>130000</c:v>
                </c:pt>
                <c:pt idx="6">
                  <c:v>140000</c:v>
                </c:pt>
                <c:pt idx="7">
                  <c:v>112000</c:v>
                </c:pt>
                <c:pt idx="8">
                  <c:v>119000</c:v>
                </c:pt>
                <c:pt idx="9">
                  <c:v>152000</c:v>
                </c:pt>
              </c:numCache>
            </c:numRef>
          </c:val>
          <c:smooth val="0"/>
        </c:ser>
        <c:ser>
          <c:idx val="1"/>
          <c:order val="1"/>
          <c:marker>
            <c:symbol val="none"/>
          </c:marker>
          <c:val>
            <c:numRef>
              <c:f>Sheet1!$S$17:$S$26</c:f>
              <c:numCache>
                <c:formatCode>General</c:formatCode>
                <c:ptCount val="10"/>
                <c:pt idx="0">
                  <c:v>250000</c:v>
                </c:pt>
                <c:pt idx="1">
                  <c:v>225000</c:v>
                </c:pt>
                <c:pt idx="2">
                  <c:v>200000</c:v>
                </c:pt>
                <c:pt idx="3">
                  <c:v>175000</c:v>
                </c:pt>
                <c:pt idx="4">
                  <c:v>150000</c:v>
                </c:pt>
                <c:pt idx="5">
                  <c:v>125000</c:v>
                </c:pt>
                <c:pt idx="6">
                  <c:v>100000</c:v>
                </c:pt>
                <c:pt idx="7">
                  <c:v>75000</c:v>
                </c:pt>
                <c:pt idx="8">
                  <c:v>50000</c:v>
                </c:pt>
                <c:pt idx="9">
                  <c:v>25000</c:v>
                </c:pt>
              </c:numCache>
            </c:numRef>
          </c:val>
          <c:smooth val="0"/>
        </c:ser>
        <c:dLbls>
          <c:showLegendKey val="0"/>
          <c:showVal val="0"/>
          <c:showCatName val="0"/>
          <c:showSerName val="0"/>
          <c:showPercent val="0"/>
          <c:showBubbleSize val="0"/>
        </c:dLbls>
        <c:marker val="1"/>
        <c:smooth val="0"/>
        <c:axId val="324688384"/>
        <c:axId val="276579456"/>
      </c:lineChart>
      <c:catAx>
        <c:axId val="324688384"/>
        <c:scaling>
          <c:orientation val="maxMin"/>
        </c:scaling>
        <c:delete val="0"/>
        <c:axPos val="b"/>
        <c:majorTickMark val="out"/>
        <c:minorTickMark val="none"/>
        <c:tickLblPos val="nextTo"/>
        <c:crossAx val="276579456"/>
        <c:crosses val="autoZero"/>
        <c:auto val="1"/>
        <c:lblAlgn val="ctr"/>
        <c:lblOffset val="100"/>
        <c:noMultiLvlLbl val="0"/>
      </c:catAx>
      <c:valAx>
        <c:axId val="276579456"/>
        <c:scaling>
          <c:orientation val="minMax"/>
        </c:scaling>
        <c:delete val="0"/>
        <c:axPos val="r"/>
        <c:majorGridlines/>
        <c:numFmt formatCode="General" sourceLinked="1"/>
        <c:majorTickMark val="out"/>
        <c:minorTickMark val="none"/>
        <c:tickLblPos val="nextTo"/>
        <c:crossAx val="324688384"/>
        <c:crosses val="autoZero"/>
        <c:crossBetween val="between"/>
      </c:valAx>
    </c:plotArea>
    <c:legend>
      <c:legendPos val="l"/>
      <c:layout/>
      <c:overlay val="0"/>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nSpc>
                <a:spcPct val="100000"/>
              </a:lnSpc>
              <a:spcBef>
                <a:spcPct val="0"/>
              </a:spcBef>
              <a:buClrTx/>
              <a:buFontTx/>
              <a:buNone/>
              <a:defRPr sz="1300">
                <a:latin typeface="Times New Roman" charset="0"/>
              </a:defRPr>
            </a:lvl1pPr>
          </a:lstStyle>
          <a:p>
            <a:pPr>
              <a:defRPr/>
            </a:pPr>
            <a:endParaRPr lang="en-US"/>
          </a:p>
        </p:txBody>
      </p:sp>
      <p:sp>
        <p:nvSpPr>
          <p:cNvPr id="4198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lnSpc>
                <a:spcPct val="100000"/>
              </a:lnSpc>
              <a:spcBef>
                <a:spcPct val="0"/>
              </a:spcBef>
              <a:buClrTx/>
              <a:buFontTx/>
              <a:buNone/>
              <a:defRPr sz="1300">
                <a:latin typeface="Times New Roman" charset="0"/>
              </a:defRPr>
            </a:lvl1pPr>
          </a:lstStyle>
          <a:p>
            <a:pPr>
              <a:defRPr/>
            </a:pPr>
            <a:endParaRPr lang="en-US"/>
          </a:p>
        </p:txBody>
      </p:sp>
      <p:sp>
        <p:nvSpPr>
          <p:cNvPr id="4198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nSpc>
                <a:spcPct val="100000"/>
              </a:lnSpc>
              <a:spcBef>
                <a:spcPct val="0"/>
              </a:spcBef>
              <a:buClrTx/>
              <a:buFontTx/>
              <a:buNone/>
              <a:defRPr sz="1300">
                <a:latin typeface="Times New Roman" charset="0"/>
              </a:defRPr>
            </a:lvl1pPr>
          </a:lstStyle>
          <a:p>
            <a:pPr>
              <a:defRPr/>
            </a:pPr>
            <a:endParaRPr lang="en-US"/>
          </a:p>
        </p:txBody>
      </p:sp>
      <p:sp>
        <p:nvSpPr>
          <p:cNvPr id="4198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lnSpc>
                <a:spcPct val="100000"/>
              </a:lnSpc>
              <a:spcBef>
                <a:spcPct val="0"/>
              </a:spcBef>
              <a:buClrTx/>
              <a:buFontTx/>
              <a:buNone/>
              <a:defRPr sz="1300">
                <a:latin typeface="Times New Roman" charset="0"/>
              </a:defRPr>
            </a:lvl1pPr>
          </a:lstStyle>
          <a:p>
            <a:pPr>
              <a:defRPr/>
            </a:pPr>
            <a:fld id="{A562AE5F-0880-4A34-99C2-04A90678D814}" type="slidenum">
              <a:rPr lang="en-US"/>
              <a:pPr>
                <a:defRPr/>
              </a:pPr>
              <a:t>‹#›</a:t>
            </a:fld>
            <a:endParaRPr lang="en-US"/>
          </a:p>
        </p:txBody>
      </p:sp>
    </p:spTree>
    <p:extLst>
      <p:ext uri="{BB962C8B-B14F-4D97-AF65-F5344CB8AC3E}">
        <p14:creationId xmlns:p14="http://schemas.microsoft.com/office/powerpoint/2010/main" val="1339134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nSpc>
                <a:spcPct val="100000"/>
              </a:lnSpc>
              <a:spcBef>
                <a:spcPct val="0"/>
              </a:spcBef>
              <a:buClrTx/>
              <a:buFontTx/>
              <a:buNone/>
              <a:defRPr sz="1300">
                <a:latin typeface="Times New Roman" charset="0"/>
              </a:defRPr>
            </a:lvl1pPr>
          </a:lstStyle>
          <a:p>
            <a:pPr>
              <a:defRPr/>
            </a:pPr>
            <a:endParaRPr lang="de-DE"/>
          </a:p>
        </p:txBody>
      </p:sp>
      <p:sp>
        <p:nvSpPr>
          <p:cNvPr id="40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lnSpc>
                <a:spcPct val="100000"/>
              </a:lnSpc>
              <a:spcBef>
                <a:spcPct val="0"/>
              </a:spcBef>
              <a:buClrTx/>
              <a:buFontTx/>
              <a:buNone/>
              <a:defRPr sz="1300">
                <a:latin typeface="Times New Roman" charset="0"/>
              </a:defRPr>
            </a:lvl1pPr>
          </a:lstStyle>
          <a:p>
            <a:pPr>
              <a:defRPr/>
            </a:pPr>
            <a:endParaRPr lang="de-DE"/>
          </a:p>
        </p:txBody>
      </p:sp>
      <p:sp>
        <p:nvSpPr>
          <p:cNvPr id="2458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nSpc>
                <a:spcPct val="100000"/>
              </a:lnSpc>
              <a:spcBef>
                <a:spcPct val="0"/>
              </a:spcBef>
              <a:buClrTx/>
              <a:buFontTx/>
              <a:buNone/>
              <a:defRPr sz="1300">
                <a:latin typeface="Times New Roman" charset="0"/>
              </a:defRPr>
            </a:lvl1pPr>
          </a:lstStyle>
          <a:p>
            <a:pPr>
              <a:defRPr/>
            </a:pPr>
            <a:endParaRPr lang="de-DE"/>
          </a:p>
        </p:txBody>
      </p:sp>
      <p:sp>
        <p:nvSpPr>
          <p:cNvPr id="41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lnSpc>
                <a:spcPct val="100000"/>
              </a:lnSpc>
              <a:spcBef>
                <a:spcPct val="0"/>
              </a:spcBef>
              <a:buClrTx/>
              <a:buFontTx/>
              <a:buNone/>
              <a:defRPr sz="1300">
                <a:latin typeface="Times New Roman" charset="0"/>
              </a:defRPr>
            </a:lvl1pPr>
          </a:lstStyle>
          <a:p>
            <a:pPr>
              <a:defRPr/>
            </a:pPr>
            <a:fld id="{653FE7AB-20FB-4093-BCE4-454F66BE5963}" type="slidenum">
              <a:rPr lang="de-DE"/>
              <a:pPr>
                <a:defRPr/>
              </a:pPr>
              <a:t>‹#›</a:t>
            </a:fld>
            <a:endParaRPr lang="de-DE"/>
          </a:p>
        </p:txBody>
      </p:sp>
    </p:spTree>
    <p:extLst>
      <p:ext uri="{BB962C8B-B14F-4D97-AF65-F5344CB8AC3E}">
        <p14:creationId xmlns:p14="http://schemas.microsoft.com/office/powerpoint/2010/main" val="1999889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3FE7AB-20FB-4093-BCE4-454F66BE5963}" type="slidenum">
              <a:rPr lang="de-DE" smtClean="0"/>
              <a:pPr>
                <a:defRPr/>
              </a:pPr>
              <a:t>3</a:t>
            </a:fld>
            <a:endParaRPr lang="de-DE"/>
          </a:p>
        </p:txBody>
      </p:sp>
    </p:spTree>
    <p:extLst>
      <p:ext uri="{BB962C8B-B14F-4D97-AF65-F5344CB8AC3E}">
        <p14:creationId xmlns:p14="http://schemas.microsoft.com/office/powerpoint/2010/main" val="291257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59"/>
          <p:cNvSpPr>
            <a:spLocks noChangeArrowheads="1"/>
          </p:cNvSpPr>
          <p:nvPr/>
        </p:nvSpPr>
        <p:spPr bwMode="auto">
          <a:xfrm>
            <a:off x="0" y="0"/>
            <a:ext cx="962025" cy="6858000"/>
          </a:xfrm>
          <a:prstGeom prst="rect">
            <a:avLst/>
          </a:prstGeom>
          <a:gradFill rotWithShape="0">
            <a:gsLst>
              <a:gs pos="0">
                <a:srgbClr val="CCCCFF"/>
              </a:gs>
              <a:gs pos="100000">
                <a:srgbClr val="000099"/>
              </a:gs>
            </a:gsLst>
            <a:lin ang="5400000" scaled="1"/>
          </a:gradFill>
          <a:ln w="9525">
            <a:noFill/>
            <a:miter lim="800000"/>
            <a:headEnd/>
            <a:tailEnd/>
          </a:ln>
          <a:effectLst/>
        </p:spPr>
        <p:txBody>
          <a:bodyPr wrap="none" anchor="ctr"/>
          <a:lstStyle/>
          <a:p>
            <a:pPr>
              <a:defRPr/>
            </a:pPr>
            <a:endParaRPr lang="en-US"/>
          </a:p>
        </p:txBody>
      </p:sp>
      <p:sp>
        <p:nvSpPr>
          <p:cNvPr id="5" name="Rectangle 1105"/>
          <p:cNvSpPr>
            <a:spLocks noChangeArrowheads="1"/>
          </p:cNvSpPr>
          <p:nvPr/>
        </p:nvSpPr>
        <p:spPr bwMode="auto">
          <a:xfrm>
            <a:off x="304800" y="304800"/>
            <a:ext cx="8675688" cy="76200"/>
          </a:xfrm>
          <a:prstGeom prst="rect">
            <a:avLst/>
          </a:prstGeom>
          <a:gradFill rotWithShape="0">
            <a:gsLst>
              <a:gs pos="0">
                <a:srgbClr val="000099"/>
              </a:gs>
              <a:gs pos="100000">
                <a:srgbClr val="CCCCFF"/>
              </a:gs>
            </a:gsLst>
            <a:lin ang="0" scaled="1"/>
          </a:gradFill>
          <a:ln w="9525">
            <a:noFill/>
            <a:miter lim="800000"/>
            <a:headEnd/>
            <a:tailEnd/>
          </a:ln>
          <a:effectLst/>
        </p:spPr>
        <p:txBody>
          <a:bodyPr wrap="none" anchor="ctr"/>
          <a:lstStyle/>
          <a:p>
            <a:pPr>
              <a:defRPr/>
            </a:pPr>
            <a:endParaRPr lang="en-US"/>
          </a:p>
        </p:txBody>
      </p:sp>
      <p:sp>
        <p:nvSpPr>
          <p:cNvPr id="6" name="Rectangle 1027"/>
          <p:cNvSpPr txBox="1">
            <a:spLocks noChangeArrowheads="1"/>
          </p:cNvSpPr>
          <p:nvPr userDrawn="1"/>
        </p:nvSpPr>
        <p:spPr bwMode="auto">
          <a:xfrm>
            <a:off x="1711325" y="4886325"/>
            <a:ext cx="6400800" cy="712788"/>
          </a:xfrm>
          <a:prstGeom prst="rect">
            <a:avLst/>
          </a:prstGeom>
          <a:noFill/>
          <a:ln w="9525">
            <a:noFill/>
            <a:miter lim="800000"/>
            <a:headEnd/>
            <a:tailEnd/>
          </a:ln>
          <a:effectLst/>
        </p:spPr>
        <p:txBody>
          <a:bodyPr/>
          <a:lstStyle>
            <a:lvl1pPr marL="0" indent="0" algn="ctr">
              <a:buFont typeface="Wingdings" pitchFamily="2" charset="2"/>
              <a:buNone/>
              <a:defRPr sz="2400" b="1">
                <a:solidFill>
                  <a:srgbClr val="000000"/>
                </a:solidFill>
              </a:defRPr>
            </a:lvl1pPr>
          </a:lstStyle>
          <a:p>
            <a:pPr>
              <a:defRPr/>
            </a:pPr>
            <a:r>
              <a:rPr lang="de-DE" sz="3200" kern="0" dirty="0" smtClean="0">
                <a:latin typeface="+mn-lt"/>
              </a:rPr>
              <a:t>Abdul Rahim Ahmad</a:t>
            </a:r>
          </a:p>
          <a:p>
            <a:pPr>
              <a:defRPr/>
            </a:pPr>
            <a:endParaRPr lang="de-DE" kern="0" dirty="0" smtClean="0">
              <a:latin typeface="+mn-lt"/>
            </a:endParaRPr>
          </a:p>
          <a:p>
            <a:pPr>
              <a:defRPr/>
            </a:pPr>
            <a:endParaRPr lang="de-DE" kern="0" dirty="0" smtClean="0">
              <a:latin typeface="+mn-lt"/>
            </a:endParaRPr>
          </a:p>
        </p:txBody>
      </p:sp>
      <p:sp>
        <p:nvSpPr>
          <p:cNvPr id="3074" name="Rectangle 1026"/>
          <p:cNvSpPr>
            <a:spLocks noGrp="1" noChangeArrowheads="1"/>
          </p:cNvSpPr>
          <p:nvPr>
            <p:ph type="ctrTitle"/>
          </p:nvPr>
        </p:nvSpPr>
        <p:spPr>
          <a:xfrm>
            <a:off x="990600" y="866775"/>
            <a:ext cx="7924800" cy="1143000"/>
          </a:xfrm>
        </p:spPr>
        <p:txBody>
          <a:bodyPr anchor="ctr"/>
          <a:lstStyle>
            <a:lvl1pPr algn="ctr">
              <a:defRPr sz="4400">
                <a:solidFill>
                  <a:srgbClr val="000099"/>
                </a:solidFill>
              </a:defRPr>
            </a:lvl1pPr>
          </a:lstStyle>
          <a:p>
            <a:r>
              <a:rPr lang="en-US" dirty="0" smtClean="0"/>
              <a:t>Click to edit Master title style</a:t>
            </a:r>
            <a:endParaRPr lang="de-DE" dirty="0"/>
          </a:p>
        </p:txBody>
      </p:sp>
      <p:sp>
        <p:nvSpPr>
          <p:cNvPr id="3075" name="Rectangle 1027"/>
          <p:cNvSpPr>
            <a:spLocks noGrp="1" noChangeArrowheads="1"/>
          </p:cNvSpPr>
          <p:nvPr>
            <p:ph type="subTitle" idx="1"/>
          </p:nvPr>
        </p:nvSpPr>
        <p:spPr>
          <a:xfrm>
            <a:off x="1711325" y="3345058"/>
            <a:ext cx="6400800" cy="851161"/>
          </a:xfrm>
        </p:spPr>
        <p:txBody>
          <a:bodyPr/>
          <a:lstStyle>
            <a:lvl1pPr marL="0" indent="0" algn="ctr">
              <a:buFont typeface="Wingdings" pitchFamily="2" charset="2"/>
              <a:buNone/>
              <a:defRPr sz="4000" b="1">
                <a:solidFill>
                  <a:srgbClr val="000000"/>
                </a:solidFill>
              </a:defRPr>
            </a:lvl1pPr>
          </a:lstStyle>
          <a:p>
            <a:r>
              <a:rPr lang="en-US" dirty="0" smtClean="0"/>
              <a:t>Click to edit Master subtitle style</a:t>
            </a:r>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5" name="Rectangle 6"/>
          <p:cNvSpPr>
            <a:spLocks noGrp="1" noChangeArrowheads="1"/>
          </p:cNvSpPr>
          <p:nvPr>
            <p:ph type="sldNum" sz="quarter" idx="11"/>
          </p:nvPr>
        </p:nvSpPr>
        <p:spPr>
          <a:ln/>
        </p:spPr>
        <p:txBody>
          <a:bodyPr/>
          <a:lstStyle>
            <a:lvl1pPr>
              <a:defRPr/>
            </a:lvl1pPr>
          </a:lstStyle>
          <a:p>
            <a:pPr>
              <a:defRPr/>
            </a:pPr>
            <a:fld id="{5CA4F5A5-8AFC-4DF0-84D9-8C4E6BC40004}"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0863" y="0"/>
            <a:ext cx="20701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6062663"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5" name="Rectangle 6"/>
          <p:cNvSpPr>
            <a:spLocks noGrp="1" noChangeArrowheads="1"/>
          </p:cNvSpPr>
          <p:nvPr>
            <p:ph type="sldNum" sz="quarter" idx="11"/>
          </p:nvPr>
        </p:nvSpPr>
        <p:spPr>
          <a:ln/>
        </p:spPr>
        <p:txBody>
          <a:bodyPr/>
          <a:lstStyle>
            <a:lvl1pPr>
              <a:defRPr/>
            </a:lvl1pPr>
          </a:lstStyle>
          <a:p>
            <a:pPr>
              <a:defRPr/>
            </a:pPr>
            <a:fld id="{F5131FB9-7EE0-4B90-A55A-E2D3CF710992}" type="slidenum">
              <a:rPr lang="de-DE"/>
              <a:pPr>
                <a:defRPr/>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0"/>
            <a:ext cx="8285163" cy="685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4" name="Rectangle 6"/>
          <p:cNvSpPr>
            <a:spLocks noGrp="1" noChangeArrowheads="1"/>
          </p:cNvSpPr>
          <p:nvPr>
            <p:ph type="sldNum" sz="quarter" idx="11"/>
          </p:nvPr>
        </p:nvSpPr>
        <p:spPr>
          <a:ln/>
        </p:spPr>
        <p:txBody>
          <a:bodyPr/>
          <a:lstStyle>
            <a:lvl1pPr>
              <a:defRPr/>
            </a:lvl1pPr>
          </a:lstStyle>
          <a:p>
            <a:pPr>
              <a:defRPr/>
            </a:pPr>
            <a:fld id="{63F3D288-CCBE-45CF-A8CE-5FD61CD09554}"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5" name="Rectangle 6"/>
          <p:cNvSpPr>
            <a:spLocks noGrp="1" noChangeArrowheads="1"/>
          </p:cNvSpPr>
          <p:nvPr>
            <p:ph type="sldNum" sz="quarter" idx="11"/>
          </p:nvPr>
        </p:nvSpPr>
        <p:spPr>
          <a:ln/>
        </p:spPr>
        <p:txBody>
          <a:bodyPr/>
          <a:lstStyle>
            <a:lvl1pPr>
              <a:defRPr/>
            </a:lvl1pPr>
          </a:lstStyle>
          <a:p>
            <a:pPr>
              <a:defRPr/>
            </a:pPr>
            <a:fld id="{4D7B6AE2-C882-48CB-BAEF-2E08189D6209}"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5" name="Rectangle 6"/>
          <p:cNvSpPr>
            <a:spLocks noGrp="1" noChangeArrowheads="1"/>
          </p:cNvSpPr>
          <p:nvPr>
            <p:ph type="sldNum" sz="quarter" idx="11"/>
          </p:nvPr>
        </p:nvSpPr>
        <p:spPr>
          <a:ln/>
        </p:spPr>
        <p:txBody>
          <a:bodyPr/>
          <a:lstStyle>
            <a:lvl1pPr>
              <a:defRPr/>
            </a:lvl1pPr>
          </a:lstStyle>
          <a:p>
            <a:pPr>
              <a:defRPr/>
            </a:pPr>
            <a:fld id="{4DF33DC4-FEED-40EA-8FA1-9D71730ACC6C}"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4065588"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03788" y="1447800"/>
            <a:ext cx="4067175"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6" name="Rectangle 6"/>
          <p:cNvSpPr>
            <a:spLocks noGrp="1" noChangeArrowheads="1"/>
          </p:cNvSpPr>
          <p:nvPr>
            <p:ph type="sldNum" sz="quarter" idx="11"/>
          </p:nvPr>
        </p:nvSpPr>
        <p:spPr>
          <a:ln/>
        </p:spPr>
        <p:txBody>
          <a:bodyPr/>
          <a:lstStyle>
            <a:lvl1pPr>
              <a:defRPr/>
            </a:lvl1pPr>
          </a:lstStyle>
          <a:p>
            <a:pPr>
              <a:defRPr/>
            </a:pPr>
            <a:fld id="{982A1FC4-06B9-4BEA-BE5E-4D6E40A3DF9F}"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8" name="Rectangle 6"/>
          <p:cNvSpPr>
            <a:spLocks noGrp="1" noChangeArrowheads="1"/>
          </p:cNvSpPr>
          <p:nvPr>
            <p:ph type="sldNum" sz="quarter" idx="11"/>
          </p:nvPr>
        </p:nvSpPr>
        <p:spPr>
          <a:ln/>
        </p:spPr>
        <p:txBody>
          <a:bodyPr/>
          <a:lstStyle>
            <a:lvl1pPr>
              <a:defRPr/>
            </a:lvl1pPr>
          </a:lstStyle>
          <a:p>
            <a:pPr>
              <a:defRPr/>
            </a:pPr>
            <a:fld id="{7766730B-7145-4D15-9193-6A60D1D7C400}"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4" name="Rectangle 6"/>
          <p:cNvSpPr>
            <a:spLocks noGrp="1" noChangeArrowheads="1"/>
          </p:cNvSpPr>
          <p:nvPr>
            <p:ph type="sldNum" sz="quarter" idx="11"/>
          </p:nvPr>
        </p:nvSpPr>
        <p:spPr>
          <a:ln/>
        </p:spPr>
        <p:txBody>
          <a:bodyPr/>
          <a:lstStyle>
            <a:lvl1pPr>
              <a:defRPr/>
            </a:lvl1pPr>
          </a:lstStyle>
          <a:p>
            <a:pPr>
              <a:defRPr/>
            </a:pPr>
            <a:fld id="{D0AD8673-B74D-4A79-AC64-8298F060C05C}"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42789848-A165-4F85-A806-BD6253668ED4}"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6" name="Rectangle 6"/>
          <p:cNvSpPr>
            <a:spLocks noGrp="1" noChangeArrowheads="1"/>
          </p:cNvSpPr>
          <p:nvPr>
            <p:ph type="sldNum" sz="quarter" idx="11"/>
          </p:nvPr>
        </p:nvSpPr>
        <p:spPr>
          <a:ln/>
        </p:spPr>
        <p:txBody>
          <a:bodyPr/>
          <a:lstStyle>
            <a:lvl1pPr>
              <a:defRPr/>
            </a:lvl1pPr>
          </a:lstStyle>
          <a:p>
            <a:pPr>
              <a:defRPr/>
            </a:pPr>
            <a:fld id="{AFBFF700-8A36-4A72-93C1-16A7B8687621}"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Abdul Rahim Ahmad</a:t>
            </a:r>
          </a:p>
        </p:txBody>
      </p:sp>
      <p:sp>
        <p:nvSpPr>
          <p:cNvPr id="6" name="Rectangle 6"/>
          <p:cNvSpPr>
            <a:spLocks noGrp="1" noChangeArrowheads="1"/>
          </p:cNvSpPr>
          <p:nvPr>
            <p:ph type="sldNum" sz="quarter" idx="11"/>
          </p:nvPr>
        </p:nvSpPr>
        <p:spPr>
          <a:ln/>
        </p:spPr>
        <p:txBody>
          <a:bodyPr/>
          <a:lstStyle>
            <a:lvl1pPr>
              <a:defRPr/>
            </a:lvl1pPr>
          </a:lstStyle>
          <a:p>
            <a:pPr>
              <a:defRPr/>
            </a:pPr>
            <a:fld id="{FB56C6F9-2DB3-46D3-AECA-4C0FC7BF7AEB}"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0" y="0"/>
            <a:ext cx="685800" cy="6858000"/>
          </a:xfrm>
          <a:prstGeom prst="rect">
            <a:avLst/>
          </a:prstGeom>
          <a:gradFill rotWithShape="0">
            <a:gsLst>
              <a:gs pos="0">
                <a:srgbClr val="CCCCFF"/>
              </a:gs>
              <a:gs pos="100000">
                <a:srgbClr val="000099"/>
              </a:gs>
            </a:gsLst>
            <a:lin ang="5400000" scaled="1"/>
          </a:gradFill>
          <a:ln w="9525">
            <a:noFill/>
            <a:miter lim="800000"/>
            <a:headEnd/>
            <a:tailEnd/>
          </a:ln>
          <a:effectLst/>
        </p:spPr>
        <p:txBody>
          <a:bodyPr wrap="none" anchor="ctr"/>
          <a:lstStyle/>
          <a:p>
            <a:pPr>
              <a:defRPr/>
            </a:pPr>
            <a:endParaRPr lang="en-US"/>
          </a:p>
        </p:txBody>
      </p:sp>
      <p:sp>
        <p:nvSpPr>
          <p:cNvPr id="1027" name="Rectangle 2"/>
          <p:cNvSpPr>
            <a:spLocks noGrp="1" noChangeArrowheads="1"/>
          </p:cNvSpPr>
          <p:nvPr>
            <p:ph type="title"/>
          </p:nvPr>
        </p:nvSpPr>
        <p:spPr bwMode="auto">
          <a:xfrm>
            <a:off x="685800" y="0"/>
            <a:ext cx="828516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smtClean="0"/>
              <a:t>Klicken Sie, um das Titelformat zu bearbeiten</a:t>
            </a:r>
          </a:p>
        </p:txBody>
      </p:sp>
      <p:sp>
        <p:nvSpPr>
          <p:cNvPr id="1028" name="Rectangle 3"/>
          <p:cNvSpPr>
            <a:spLocks noGrp="1" noChangeArrowheads="1"/>
          </p:cNvSpPr>
          <p:nvPr>
            <p:ph type="body" idx="1"/>
          </p:nvPr>
        </p:nvSpPr>
        <p:spPr bwMode="auto">
          <a:xfrm>
            <a:off x="685800" y="1447800"/>
            <a:ext cx="8285163"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9" name="Rectangle 5"/>
          <p:cNvSpPr>
            <a:spLocks noGrp="1" noChangeArrowheads="1"/>
          </p:cNvSpPr>
          <p:nvPr>
            <p:ph type="ftr" sz="quarter" idx="3"/>
          </p:nvPr>
        </p:nvSpPr>
        <p:spPr bwMode="auto">
          <a:xfrm>
            <a:off x="0" y="6457950"/>
            <a:ext cx="679450" cy="400050"/>
          </a:xfrm>
          <a:prstGeom prst="rect">
            <a:avLst/>
          </a:prstGeom>
          <a:noFill/>
          <a:ln w="9525">
            <a:noFill/>
            <a:miter lim="800000"/>
            <a:headEnd/>
            <a:tailEnd/>
          </a:ln>
          <a:effectLst/>
        </p:spPr>
        <p:txBody>
          <a:bodyPr vert="horz" wrap="square" lIns="36000" tIns="0" rIns="0" bIns="36000" numCol="1" anchor="b" anchorCtr="0" compatLnSpc="1">
            <a:prstTxWarp prst="textNoShape">
              <a:avLst/>
            </a:prstTxWarp>
          </a:bodyPr>
          <a:lstStyle>
            <a:lvl1pPr>
              <a:lnSpc>
                <a:spcPct val="100000"/>
              </a:lnSpc>
              <a:spcBef>
                <a:spcPct val="0"/>
              </a:spcBef>
              <a:buClrTx/>
              <a:buFontTx/>
              <a:buNone/>
              <a:defRPr sz="1000" b="1">
                <a:solidFill>
                  <a:schemeClr val="bg1"/>
                </a:solidFill>
              </a:defRPr>
            </a:lvl1pPr>
          </a:lstStyle>
          <a:p>
            <a:pPr>
              <a:defRPr/>
            </a:pPr>
            <a:r>
              <a:rPr lang="de-DE"/>
              <a:t>Abdul Rahim Ahmad</a:t>
            </a:r>
          </a:p>
        </p:txBody>
      </p:sp>
      <p:sp>
        <p:nvSpPr>
          <p:cNvPr id="1030" name="Rectangle 6"/>
          <p:cNvSpPr>
            <a:spLocks noGrp="1" noChangeArrowheads="1"/>
          </p:cNvSpPr>
          <p:nvPr>
            <p:ph type="sldNum" sz="quarter" idx="4"/>
          </p:nvPr>
        </p:nvSpPr>
        <p:spPr bwMode="auto">
          <a:xfrm>
            <a:off x="0" y="0"/>
            <a:ext cx="533400" cy="190500"/>
          </a:xfrm>
          <a:prstGeom prst="rect">
            <a:avLst/>
          </a:prstGeom>
          <a:noFill/>
          <a:ln w="9525">
            <a:noFill/>
            <a:miter lim="800000"/>
            <a:headEnd/>
            <a:tailEnd/>
          </a:ln>
          <a:effectLst/>
        </p:spPr>
        <p:txBody>
          <a:bodyPr vert="horz" wrap="square" lIns="36000" tIns="36000" rIns="0" bIns="0" numCol="1" anchor="t" anchorCtr="0" compatLnSpc="1">
            <a:prstTxWarp prst="textNoShape">
              <a:avLst/>
            </a:prstTxWarp>
          </a:bodyPr>
          <a:lstStyle>
            <a:lvl1pPr>
              <a:lnSpc>
                <a:spcPct val="100000"/>
              </a:lnSpc>
              <a:spcBef>
                <a:spcPct val="0"/>
              </a:spcBef>
              <a:buClrTx/>
              <a:buFontTx/>
              <a:buNone/>
              <a:defRPr sz="1000" b="1">
                <a:solidFill>
                  <a:schemeClr val="tx2"/>
                </a:solidFill>
              </a:defRPr>
            </a:lvl1pPr>
          </a:lstStyle>
          <a:p>
            <a:pPr>
              <a:defRPr/>
            </a:pPr>
            <a:fld id="{DCFE4F86-3EF9-4AE5-8E1D-BA3C9BB063BC}" type="slidenum">
              <a:rPr lang="de-DE"/>
              <a:pPr>
                <a:defRPr/>
              </a:pPr>
              <a:t>‹#›</a:t>
            </a:fld>
            <a:endParaRPr lang="de-DE"/>
          </a:p>
        </p:txBody>
      </p:sp>
      <p:sp>
        <p:nvSpPr>
          <p:cNvPr id="1039" name="Rectangle 15"/>
          <p:cNvSpPr>
            <a:spLocks noChangeArrowheads="1"/>
          </p:cNvSpPr>
          <p:nvPr/>
        </p:nvSpPr>
        <p:spPr bwMode="auto">
          <a:xfrm>
            <a:off x="304800" y="1143000"/>
            <a:ext cx="8675688" cy="76200"/>
          </a:xfrm>
          <a:prstGeom prst="rect">
            <a:avLst/>
          </a:prstGeom>
          <a:gradFill rotWithShape="0">
            <a:gsLst>
              <a:gs pos="0">
                <a:srgbClr val="000099"/>
              </a:gs>
              <a:gs pos="100000">
                <a:srgbClr val="CCCCFF"/>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8" r:id="rId7"/>
    <p:sldLayoutId id="2147483752" r:id="rId8"/>
    <p:sldLayoutId id="2147483753" r:id="rId9"/>
    <p:sldLayoutId id="2147483754" r:id="rId10"/>
    <p:sldLayoutId id="2147483755" r:id="rId11"/>
    <p:sldLayoutId id="2147483756" r:id="rId12"/>
  </p:sldLayoutIdLst>
  <p:hf hd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Tahoma" pitchFamily="34" charset="0"/>
        </a:defRPr>
      </a:lvl2pPr>
      <a:lvl3pPr algn="l" rtl="0" eaLnBrk="0" fontAlgn="base" hangingPunct="0">
        <a:spcBef>
          <a:spcPct val="0"/>
        </a:spcBef>
        <a:spcAft>
          <a:spcPct val="0"/>
        </a:spcAft>
        <a:defRPr sz="3600" b="1">
          <a:solidFill>
            <a:schemeClr val="tx2"/>
          </a:solidFill>
          <a:latin typeface="Tahoma" pitchFamily="34" charset="0"/>
        </a:defRPr>
      </a:lvl3pPr>
      <a:lvl4pPr algn="l" rtl="0" eaLnBrk="0" fontAlgn="base" hangingPunct="0">
        <a:spcBef>
          <a:spcPct val="0"/>
        </a:spcBef>
        <a:spcAft>
          <a:spcPct val="0"/>
        </a:spcAft>
        <a:defRPr sz="3600" b="1">
          <a:solidFill>
            <a:schemeClr val="tx2"/>
          </a:solidFill>
          <a:latin typeface="Tahoma" pitchFamily="34" charset="0"/>
        </a:defRPr>
      </a:lvl4pPr>
      <a:lvl5pPr algn="l" rtl="0" eaLnBrk="0" fontAlgn="base" hangingPunct="0">
        <a:spcBef>
          <a:spcPct val="0"/>
        </a:spcBef>
        <a:spcAft>
          <a:spcPct val="0"/>
        </a:spcAft>
        <a:defRPr sz="3600" b="1">
          <a:solidFill>
            <a:schemeClr val="tx2"/>
          </a:solidFill>
          <a:latin typeface="Tahoma" pitchFamily="34" charset="0"/>
        </a:defRPr>
      </a:lvl5pPr>
      <a:lvl6pPr marL="457200" algn="l" rtl="0" fontAlgn="base">
        <a:spcBef>
          <a:spcPct val="0"/>
        </a:spcBef>
        <a:spcAft>
          <a:spcPct val="0"/>
        </a:spcAft>
        <a:defRPr sz="3600" b="1">
          <a:solidFill>
            <a:schemeClr val="tx2"/>
          </a:solidFill>
          <a:latin typeface="Tahoma" pitchFamily="34" charset="0"/>
        </a:defRPr>
      </a:lvl6pPr>
      <a:lvl7pPr marL="914400" algn="l" rtl="0" fontAlgn="base">
        <a:spcBef>
          <a:spcPct val="0"/>
        </a:spcBef>
        <a:spcAft>
          <a:spcPct val="0"/>
        </a:spcAft>
        <a:defRPr sz="3600" b="1">
          <a:solidFill>
            <a:schemeClr val="tx2"/>
          </a:solidFill>
          <a:latin typeface="Tahoma" pitchFamily="34" charset="0"/>
        </a:defRPr>
      </a:lvl7pPr>
      <a:lvl8pPr marL="1371600" algn="l" rtl="0" fontAlgn="base">
        <a:spcBef>
          <a:spcPct val="0"/>
        </a:spcBef>
        <a:spcAft>
          <a:spcPct val="0"/>
        </a:spcAft>
        <a:defRPr sz="3600" b="1">
          <a:solidFill>
            <a:schemeClr val="tx2"/>
          </a:solidFill>
          <a:latin typeface="Tahoma" pitchFamily="34" charset="0"/>
        </a:defRPr>
      </a:lvl8pPr>
      <a:lvl9pPr marL="1828800" algn="l" rtl="0" fontAlgn="base">
        <a:spcBef>
          <a:spcPct val="0"/>
        </a:spcBef>
        <a:spcAft>
          <a:spcPct val="0"/>
        </a:spcAft>
        <a:defRPr sz="3600" b="1">
          <a:solidFill>
            <a:schemeClr val="tx2"/>
          </a:solidFill>
          <a:latin typeface="Tahoma" pitchFamily="34" charset="0"/>
        </a:defRPr>
      </a:lvl9pPr>
    </p:titleStyle>
    <p:bodyStyle>
      <a:lvl1pPr marL="342900" indent="-342900" algn="l" rtl="0" eaLnBrk="0" fontAlgn="base" hangingPunct="0">
        <a:lnSpc>
          <a:spcPct val="115000"/>
        </a:lnSpc>
        <a:spcBef>
          <a:spcPct val="30000"/>
        </a:spcBef>
        <a:spcAft>
          <a:spcPct val="0"/>
        </a:spcAft>
        <a:buClr>
          <a:schemeClr val="tx2"/>
        </a:buClr>
        <a:buFont typeface="Wingdings" pitchFamily="2" charset="2"/>
        <a:buChar char="§"/>
        <a:defRPr sz="2800">
          <a:solidFill>
            <a:schemeClr val="tx1"/>
          </a:solidFill>
          <a:latin typeface="+mn-lt"/>
          <a:ea typeface="+mn-ea"/>
          <a:cs typeface="+mn-cs"/>
        </a:defRPr>
      </a:lvl1pPr>
      <a:lvl2pPr marL="742950" indent="-285750" algn="l" rtl="0" eaLnBrk="0" fontAlgn="base" hangingPunct="0">
        <a:lnSpc>
          <a:spcPct val="115000"/>
        </a:lnSpc>
        <a:spcBef>
          <a:spcPct val="30000"/>
        </a:spcBef>
        <a:spcAft>
          <a:spcPct val="0"/>
        </a:spcAft>
        <a:buClr>
          <a:schemeClr val="tx2"/>
        </a:buClr>
        <a:buFont typeface="Wingdings" pitchFamily="2" charset="2"/>
        <a:buChar char="§"/>
        <a:defRPr sz="2400">
          <a:solidFill>
            <a:schemeClr val="tx1"/>
          </a:solidFill>
          <a:latin typeface="+mn-lt"/>
        </a:defRPr>
      </a:lvl2pPr>
      <a:lvl3pPr marL="1143000" indent="-228600" algn="l" rtl="0" eaLnBrk="0" fontAlgn="base" hangingPunct="0">
        <a:lnSpc>
          <a:spcPct val="115000"/>
        </a:lnSpc>
        <a:spcBef>
          <a:spcPct val="30000"/>
        </a:spcBef>
        <a:spcAft>
          <a:spcPct val="0"/>
        </a:spcAft>
        <a:buClr>
          <a:schemeClr val="tx2"/>
        </a:buClr>
        <a:buFont typeface="Wingdings" pitchFamily="2" charset="2"/>
        <a:buChar char="§"/>
        <a:defRPr sz="2000">
          <a:solidFill>
            <a:schemeClr val="tx1"/>
          </a:solidFill>
          <a:latin typeface="+mn-lt"/>
        </a:defRPr>
      </a:lvl3pPr>
      <a:lvl4pPr marL="1600200" indent="-228600" algn="l" rtl="0" eaLnBrk="0" fontAlgn="base" hangingPunct="0">
        <a:lnSpc>
          <a:spcPct val="115000"/>
        </a:lnSpc>
        <a:spcBef>
          <a:spcPct val="30000"/>
        </a:spcBef>
        <a:spcAft>
          <a:spcPct val="0"/>
        </a:spcAft>
        <a:buClr>
          <a:schemeClr val="tx2"/>
        </a:buClr>
        <a:buFont typeface="Wingdings" pitchFamily="2" charset="2"/>
        <a:buChar char="§"/>
        <a:defRPr sz="2000">
          <a:solidFill>
            <a:schemeClr val="tx1"/>
          </a:solidFill>
          <a:latin typeface="+mn-lt"/>
        </a:defRPr>
      </a:lvl4pPr>
      <a:lvl5pPr marL="2057400" indent="-228600" algn="l" rtl="0" eaLnBrk="0" fontAlgn="base" hangingPunct="0">
        <a:lnSpc>
          <a:spcPct val="115000"/>
        </a:lnSpc>
        <a:spcBef>
          <a:spcPct val="30000"/>
        </a:spcBef>
        <a:spcAft>
          <a:spcPct val="0"/>
        </a:spcAft>
        <a:buClr>
          <a:schemeClr val="tx2"/>
        </a:buClr>
        <a:buFont typeface="Wingdings" pitchFamily="2" charset="2"/>
        <a:buChar char="§"/>
        <a:defRPr sz="2000">
          <a:solidFill>
            <a:schemeClr val="tx1"/>
          </a:solidFill>
          <a:latin typeface="+mn-lt"/>
        </a:defRPr>
      </a:lvl5pPr>
      <a:lvl6pPr marL="2514600" indent="-228600" algn="l" rtl="0" fontAlgn="base">
        <a:lnSpc>
          <a:spcPct val="115000"/>
        </a:lnSpc>
        <a:spcBef>
          <a:spcPct val="30000"/>
        </a:spcBef>
        <a:spcAft>
          <a:spcPct val="0"/>
        </a:spcAft>
        <a:buClr>
          <a:schemeClr val="tx2"/>
        </a:buClr>
        <a:buFont typeface="Wingdings" pitchFamily="2" charset="2"/>
        <a:buChar char="§"/>
        <a:defRPr>
          <a:solidFill>
            <a:schemeClr val="tx1"/>
          </a:solidFill>
          <a:latin typeface="+mn-lt"/>
        </a:defRPr>
      </a:lvl6pPr>
      <a:lvl7pPr marL="2971800" indent="-228600" algn="l" rtl="0" fontAlgn="base">
        <a:lnSpc>
          <a:spcPct val="115000"/>
        </a:lnSpc>
        <a:spcBef>
          <a:spcPct val="30000"/>
        </a:spcBef>
        <a:spcAft>
          <a:spcPct val="0"/>
        </a:spcAft>
        <a:buClr>
          <a:schemeClr val="tx2"/>
        </a:buClr>
        <a:buFont typeface="Wingdings" pitchFamily="2" charset="2"/>
        <a:buChar char="§"/>
        <a:defRPr>
          <a:solidFill>
            <a:schemeClr val="tx1"/>
          </a:solidFill>
          <a:latin typeface="+mn-lt"/>
        </a:defRPr>
      </a:lvl7pPr>
      <a:lvl8pPr marL="3429000" indent="-228600" algn="l" rtl="0" fontAlgn="base">
        <a:lnSpc>
          <a:spcPct val="115000"/>
        </a:lnSpc>
        <a:spcBef>
          <a:spcPct val="30000"/>
        </a:spcBef>
        <a:spcAft>
          <a:spcPct val="0"/>
        </a:spcAft>
        <a:buClr>
          <a:schemeClr val="tx2"/>
        </a:buClr>
        <a:buFont typeface="Wingdings" pitchFamily="2" charset="2"/>
        <a:buChar char="§"/>
        <a:defRPr>
          <a:solidFill>
            <a:schemeClr val="tx1"/>
          </a:solidFill>
          <a:latin typeface="+mn-lt"/>
        </a:defRPr>
      </a:lvl8pPr>
      <a:lvl9pPr marL="3886200" indent="-228600" algn="l" rtl="0" fontAlgn="base">
        <a:lnSpc>
          <a:spcPct val="115000"/>
        </a:lnSpc>
        <a:spcBef>
          <a:spcPct val="30000"/>
        </a:spcBef>
        <a:spcAft>
          <a:spcPct val="0"/>
        </a:spcAft>
        <a:buClr>
          <a:schemeClr val="tx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38562" y="3602735"/>
            <a:ext cx="8285163" cy="3981567"/>
          </a:xfrm>
        </p:spPr>
        <p:txBody>
          <a:bodyPr/>
          <a:lstStyle/>
          <a:p>
            <a:pPr marL="0" indent="0" algn="ctr" rtl="1" eaLnBrk="1" hangingPunct="1">
              <a:buNone/>
            </a:pPr>
            <a:r>
              <a:rPr lang="en-US" sz="9600" dirty="0" smtClean="0">
                <a:solidFill>
                  <a:srgbClr val="000000"/>
                </a:solidFill>
                <a:latin typeface="Andalus" pitchFamily="18" charset="-78"/>
                <a:cs typeface="Andalus" pitchFamily="18" charset="-78"/>
              </a:rPr>
              <a:t>SPSS V.19 </a:t>
            </a:r>
            <a:endParaRPr lang="en-US" sz="8800" b="1" dirty="0">
              <a:solidFill>
                <a:srgbClr val="B80000"/>
              </a:solidFill>
              <a:latin typeface="Calibri" pitchFamily="34" charset="0"/>
            </a:endParaRPr>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a:t>
            </a:fld>
            <a:endParaRPr lang="de-DE" smtClean="0"/>
          </a:p>
        </p:txBody>
      </p:sp>
      <p:sp>
        <p:nvSpPr>
          <p:cNvPr id="2" name="Title 1"/>
          <p:cNvSpPr>
            <a:spLocks noGrp="1"/>
          </p:cNvSpPr>
          <p:nvPr>
            <p:ph type="title"/>
          </p:nvPr>
        </p:nvSpPr>
        <p:spPr/>
        <p:txBody>
          <a:bodyPr/>
          <a:lstStyle/>
          <a:p>
            <a:r>
              <a:rPr lang="ar-IQ" dirty="0" smtClean="0"/>
              <a:t> </a:t>
            </a:r>
            <a:endParaRPr lang="en-US" dirty="0"/>
          </a:p>
        </p:txBody>
      </p:sp>
    </p:spTree>
    <p:extLst>
      <p:ext uri="{BB962C8B-B14F-4D97-AF65-F5344CB8AC3E}">
        <p14:creationId xmlns:p14="http://schemas.microsoft.com/office/powerpoint/2010/main" val="4036712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lstStyle/>
          <a:p>
            <a:pPr marL="0" indent="0" algn="r" rtl="1">
              <a:buNone/>
            </a:pPr>
            <a:r>
              <a:rPr lang="ar-IQ" sz="3600" dirty="0" smtClean="0"/>
              <a:t>تشغيل البرنامج</a:t>
            </a:r>
            <a:endParaRPr lang="en-US" sz="3600" dirty="0" smtClean="0"/>
          </a:p>
          <a:p>
            <a:pPr algn="r" rtl="1"/>
            <a:r>
              <a:rPr lang="ar-SA" sz="3600" dirty="0" smtClean="0"/>
              <a:t>يمكن </a:t>
            </a:r>
            <a:r>
              <a:rPr lang="ar-SA" sz="3600" dirty="0"/>
              <a:t>تشغيل برنامج بواسطة </a:t>
            </a:r>
            <a:r>
              <a:rPr lang="ar-SA" sz="3600" dirty="0" smtClean="0"/>
              <a:t>النقر</a:t>
            </a:r>
            <a:r>
              <a:rPr lang="ar-IQ" sz="3600" dirty="0" smtClean="0"/>
              <a:t> ابدء </a:t>
            </a:r>
            <a:r>
              <a:rPr lang="en-US" sz="3600" dirty="0" smtClean="0"/>
              <a:t>Start</a:t>
            </a:r>
          </a:p>
          <a:p>
            <a:pPr algn="r" rtl="1"/>
            <a:r>
              <a:rPr lang="ar-IQ" sz="3600" dirty="0" smtClean="0"/>
              <a:t> ثم جميع البرامج </a:t>
            </a:r>
            <a:r>
              <a:rPr lang="en-US" sz="3600" dirty="0" smtClean="0"/>
              <a:t> All Programs </a:t>
            </a:r>
            <a:endParaRPr lang="ar-IQ" sz="3600" dirty="0" smtClean="0"/>
          </a:p>
          <a:p>
            <a:pPr algn="r" rtl="1"/>
            <a:r>
              <a:rPr lang="ar-IQ" sz="3600" dirty="0" smtClean="0"/>
              <a:t>ثم </a:t>
            </a:r>
            <a:r>
              <a:rPr lang="en-US" sz="3600" dirty="0" smtClean="0"/>
              <a:t>IBM</a:t>
            </a:r>
          </a:p>
          <a:p>
            <a:pPr algn="r" rtl="1"/>
            <a:r>
              <a:rPr lang="ar-IQ" sz="3600" dirty="0" smtClean="0"/>
              <a:t>ثم </a:t>
            </a:r>
            <a:r>
              <a:rPr lang="en-US" sz="3600" dirty="0" smtClean="0"/>
              <a:t>IBM SPSS Statistics </a:t>
            </a:r>
            <a:endParaRPr lang="ar-IQ" sz="3600" dirty="0" smtClean="0"/>
          </a:p>
          <a:p>
            <a:pPr algn="r" rtl="1"/>
            <a:endParaRPr lang="en-US" sz="3600" dirty="0" smtClean="0"/>
          </a:p>
          <a:p>
            <a:pPr marL="0" indent="0" algn="r" rtl="1">
              <a:buNone/>
            </a:pP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10</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3255717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lstStyle/>
          <a:p>
            <a:pPr algn="r" rtl="1"/>
            <a:endParaRPr lang="en-US" sz="3600" dirty="0" smtClean="0"/>
          </a:p>
          <a:p>
            <a:pPr algn="r" rtl="1"/>
            <a:r>
              <a:rPr lang="ar-SA" sz="3600" dirty="0" smtClean="0"/>
              <a:t> </a:t>
            </a:r>
            <a:r>
              <a:rPr lang="en-US" sz="3600" dirty="0" smtClean="0"/>
              <a:t> </a:t>
            </a:r>
            <a:r>
              <a:rPr lang="ar-SA" sz="3600" dirty="0" smtClean="0"/>
              <a:t>عند </a:t>
            </a:r>
            <a:r>
              <a:rPr lang="ar-SA" sz="3600" dirty="0"/>
              <a:t>تشغيل برنامج </a:t>
            </a:r>
            <a:r>
              <a:rPr lang="en-US" sz="3600" dirty="0"/>
              <a:t>SPSS</a:t>
            </a:r>
            <a:r>
              <a:rPr lang="ar-SA" sz="3600" dirty="0"/>
              <a:t>، تظهر شاشة محرر البيانات</a:t>
            </a:r>
            <a:r>
              <a:rPr lang="en-US" sz="3600" dirty="0"/>
              <a:t>Data Editor </a:t>
            </a:r>
            <a:r>
              <a:rPr lang="ar-SA" sz="3600" dirty="0"/>
              <a:t> والتي تتكون من ورقتين </a:t>
            </a:r>
            <a:r>
              <a:rPr lang="ar-SA" sz="3600" dirty="0" smtClean="0"/>
              <a:t>ويمكن </a:t>
            </a:r>
            <a:r>
              <a:rPr lang="ar-SA" sz="3600" dirty="0"/>
              <a:t>الانتقال من ورقة إلى أخرى بواسطة النقر على قابض الورقة في أسفل شاشة محرر البيانات.</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11</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1937275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lstStyle/>
          <a:p>
            <a:pPr marL="0" indent="0" algn="r" rtl="1">
              <a:buNone/>
            </a:pPr>
            <a:r>
              <a:rPr lang="ar-SA" sz="3600" u="sng" dirty="0"/>
              <a:t>الورقة الأولى</a:t>
            </a:r>
            <a:r>
              <a:rPr lang="ar-SA" sz="3600" dirty="0" smtClean="0"/>
              <a:t>:</a:t>
            </a:r>
            <a:endParaRPr lang="en-US" sz="3600" dirty="0" smtClean="0"/>
          </a:p>
          <a:p>
            <a:pPr algn="r" rtl="1"/>
            <a:r>
              <a:rPr lang="ar-SA" sz="3600" dirty="0" smtClean="0"/>
              <a:t> </a:t>
            </a:r>
            <a:r>
              <a:rPr lang="ar-SA" sz="3600" dirty="0"/>
              <a:t>عارض البيانات (</a:t>
            </a:r>
            <a:r>
              <a:rPr lang="en-US" sz="3600" dirty="0"/>
              <a:t>Data View</a:t>
            </a:r>
            <a:r>
              <a:rPr lang="ar-SA" sz="3600" dirty="0"/>
              <a:t>)</a:t>
            </a:r>
            <a:endParaRPr lang="en-US" sz="3600" dirty="0"/>
          </a:p>
          <a:p>
            <a:pPr algn="r" rtl="1"/>
            <a:r>
              <a:rPr lang="ar-SA" sz="3600" dirty="0"/>
              <a:t>وتخدم هذه الورقة مهمة إدخال وتعديل وعرض البيانات للباحث، وتمثل الأعمدة المتغيرات في حين تمثل الصفوف الحالات محل الدراسة، وبذلك تمثل كل خلية مشاهدة المتغير للحالة المقابلة.</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12</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2496105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lstStyle/>
          <a:p>
            <a:pPr marL="0" indent="0" algn="r" rtl="1">
              <a:buNone/>
            </a:pPr>
            <a:r>
              <a:rPr lang="ar-SA" sz="3600" u="sng" dirty="0"/>
              <a:t>الورقة الثانية </a:t>
            </a:r>
            <a:r>
              <a:rPr lang="ar-SA" sz="3600" dirty="0"/>
              <a:t>: </a:t>
            </a:r>
            <a:endParaRPr lang="en-US" sz="3600" dirty="0" smtClean="0"/>
          </a:p>
          <a:p>
            <a:pPr algn="r" rtl="1"/>
            <a:r>
              <a:rPr lang="ar-SA" sz="3600" dirty="0" smtClean="0"/>
              <a:t>عارض </a:t>
            </a:r>
            <a:r>
              <a:rPr lang="ar-SA" sz="3600" dirty="0"/>
              <a:t>المتغيرات (</a:t>
            </a:r>
            <a:r>
              <a:rPr lang="en-US" sz="3600" dirty="0"/>
              <a:t>Variable View</a:t>
            </a:r>
            <a:r>
              <a:rPr lang="ar-SA" sz="3600" dirty="0"/>
              <a:t>)</a:t>
            </a:r>
            <a:endParaRPr lang="en-US" sz="3600" dirty="0"/>
          </a:p>
          <a:p>
            <a:pPr algn="r" rtl="1"/>
            <a:r>
              <a:rPr lang="ar-SA" sz="3600" dirty="0"/>
              <a:t>وتخدم هذه الورقة وظيفة التحكم بخصائص المتغيرات، والتي سنتطرق لها بالتفصيل لاحقاً.</a:t>
            </a:r>
            <a:endParaRPr lang="en-US" sz="3600" dirty="0"/>
          </a:p>
          <a:p>
            <a:pPr marL="0" indent="0" algn="r" rtl="1">
              <a:buNone/>
            </a:pP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13</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1238142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القوائم الرئيسة لبرنامج </a:t>
            </a:r>
            <a:r>
              <a:rPr lang="en-US" sz="3600" dirty="0"/>
              <a:t>SPSS</a:t>
            </a:r>
          </a:p>
          <a:p>
            <a:pPr algn="r" rtl="1"/>
            <a:r>
              <a:rPr lang="ar-SA" sz="3600" dirty="0"/>
              <a:t>تعتمد جميع البرامج التي تعمل تحت نظام ويندوز على مجموعة من القوائم والتي يمكن من خلالها القيام بجميع العمليات المطلوبة من البرنامج.  ويوجد في برنامج </a:t>
            </a:r>
            <a:r>
              <a:rPr lang="en-US" sz="3600" dirty="0"/>
              <a:t>SPSS </a:t>
            </a:r>
            <a:r>
              <a:rPr lang="ar-SA" sz="3600" dirty="0"/>
              <a:t> على </a:t>
            </a:r>
            <a:r>
              <a:rPr lang="en-US" sz="3600" dirty="0" smtClean="0"/>
              <a:t> 12</a:t>
            </a:r>
            <a:r>
              <a:rPr lang="ar-SA" sz="3600" dirty="0" smtClean="0"/>
              <a:t>قوائم </a:t>
            </a:r>
            <a:r>
              <a:rPr lang="ar-SA" sz="3600" dirty="0"/>
              <a:t>رئيسة وهي:</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14</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1211" b="94364"/>
          <a:stretch/>
        </p:blipFill>
        <p:spPr bwMode="auto">
          <a:xfrm>
            <a:off x="1800519" y="5467546"/>
            <a:ext cx="5948313" cy="386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5681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الملف </a:t>
            </a:r>
            <a:r>
              <a:rPr lang="en-US" sz="3600" dirty="0"/>
              <a:t>File Menu</a:t>
            </a:r>
          </a:p>
          <a:p>
            <a:pPr algn="r" rtl="1"/>
            <a:r>
              <a:rPr lang="ar-SA" sz="3600" dirty="0"/>
              <a:t>إن الهدف الرئيس من قائمة الملف هو التحكم بالملفات، وذلك عن طريق إنشاء ملف أو فتح ملف أو عرض معلومات عن ملف أو طباعة ملف.  كذلك فإن قامة الملف تعرض قائمة بآخر الملفات التي تم استخدامها.</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15</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2121210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التحرير </a:t>
            </a:r>
            <a:r>
              <a:rPr lang="en-US" sz="3600" dirty="0"/>
              <a:t>Edit menu</a:t>
            </a:r>
          </a:p>
          <a:p>
            <a:pPr algn="r" rtl="1"/>
            <a:r>
              <a:rPr lang="ar-SA" sz="3600" dirty="0"/>
              <a:t>وتستخدم هذه القائمة لعمليات التعديل في البيانات مثل عمليات النسخ والقص واللصق وعمليات البحث عن متغيرات</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16</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3640747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العرض </a:t>
            </a:r>
            <a:r>
              <a:rPr lang="en-US" sz="3600" dirty="0"/>
              <a:t>View Menu</a:t>
            </a:r>
          </a:p>
          <a:p>
            <a:pPr algn="r" rtl="1"/>
            <a:r>
              <a:rPr lang="ar-SA" sz="3600" dirty="0"/>
              <a:t>يمكن باستخدام قائمة العرض الأدوات عرض وإخفاء شريط الأدوات وخطوط الشبكة في شاشة محرر البيانات، كذلك يمكن تعديل الخطوط والمستخدمة في البرنامج.</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17</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2252313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البيانات </a:t>
            </a:r>
            <a:r>
              <a:rPr lang="en-US" sz="3600" dirty="0"/>
              <a:t>Data Menu</a:t>
            </a:r>
          </a:p>
          <a:p>
            <a:pPr algn="r" rtl="1"/>
            <a:r>
              <a:rPr lang="ar-SA" sz="3600" dirty="0"/>
              <a:t>.تحتوي قائمة البيانات على العديد من الأدوات المهمة والتي تستخدم لتحديد المتغيرات وقيمها وترتيب المتغيرات وعمليات دمج وفصل الملفات.</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18</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3964466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التحويل </a:t>
            </a:r>
            <a:r>
              <a:rPr lang="en-US" sz="3600" dirty="0"/>
              <a:t>Transform Menu</a:t>
            </a:r>
          </a:p>
          <a:p>
            <a:pPr algn="r" rtl="1"/>
            <a:r>
              <a:rPr lang="ar-SA" sz="3600" dirty="0"/>
              <a:t>تحتوي قائمة تحويل البيانات على العديد من الأوامر التي تستخدم لعمليات التعديل في قيم المتغيرات مثل حساب قيم جديدة للمتغيرات وإعادة ترميز المتغيرات وعمليات إنشاء قيم عشوائية</a:t>
            </a:r>
            <a:endParaRPr lang="en-US" sz="3600" dirty="0"/>
          </a:p>
          <a:p>
            <a:pPr algn="r" rtl="1"/>
            <a:r>
              <a:rPr lang="ar-SA" sz="3600" dirty="0"/>
              <a:t> </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19</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3914684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nchor="ctr"/>
          <a:lstStyle/>
          <a:p>
            <a:pPr marL="0" indent="0" algn="ctr" rtl="1">
              <a:buNone/>
            </a:pPr>
            <a:r>
              <a:rPr lang="en-US" sz="6600" dirty="0"/>
              <a:t>What is Analysis?</a:t>
            </a:r>
          </a:p>
          <a:p>
            <a:pPr marL="0" indent="0" algn="ctr" rtl="1">
              <a:buNone/>
            </a:pPr>
            <a:endParaRPr lang="en-US" sz="6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2</a:t>
            </a:fld>
            <a:endParaRPr lang="de-DE" smtClean="0"/>
          </a:p>
        </p:txBody>
      </p:sp>
    </p:spTree>
    <p:extLst>
      <p:ext uri="{BB962C8B-B14F-4D97-AF65-F5344CB8AC3E}">
        <p14:creationId xmlns:p14="http://schemas.microsoft.com/office/powerpoint/2010/main" val="1913615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التحليل </a:t>
            </a:r>
            <a:r>
              <a:rPr lang="en-US" sz="3600" dirty="0"/>
              <a:t>Analyze Menu</a:t>
            </a:r>
          </a:p>
          <a:p>
            <a:pPr algn="r" rtl="1"/>
            <a:r>
              <a:rPr lang="ar-SA" sz="3600" dirty="0"/>
              <a:t>وتعتبر قائمة التحليل أهم قائمة لإحتوائها على العديد من الأوامر لتنفيذ التحليلات الإحصائية المختلفة</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20</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492411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الرسومات </a:t>
            </a:r>
            <a:r>
              <a:rPr lang="en-US" sz="3600" dirty="0"/>
              <a:t>Graphs Menu</a:t>
            </a:r>
          </a:p>
          <a:p>
            <a:pPr algn="r" rtl="1"/>
            <a:r>
              <a:rPr lang="ar-SA" sz="3600" dirty="0"/>
              <a:t>وتشمل قائمة الرسومات على العديد من الأوامر لتمثيل البيانات بيانياً، والتي تعرض البيانات بعدة طرائق لتلائم التحليل المطلوب.</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21</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3527181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الخدمات </a:t>
            </a:r>
            <a:r>
              <a:rPr lang="en-US" sz="3600" dirty="0"/>
              <a:t>Utilities Menu</a:t>
            </a:r>
          </a:p>
          <a:p>
            <a:pPr algn="r" rtl="1"/>
            <a:r>
              <a:rPr lang="ar-SA" sz="3600" dirty="0"/>
              <a:t>وتستخدم قائمة الخدمات لمعرفة بعض المعلومات عن المتغيرات والملفات وكذلك تحديد مجموعات جزئية من التغيرات.</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22</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2477123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3651227"/>
          </a:xfrm>
        </p:spPr>
        <p:txBody>
          <a:bodyPr/>
          <a:lstStyle/>
          <a:p>
            <a:pPr marL="0" indent="0" algn="r" rtl="1">
              <a:buNone/>
            </a:pPr>
            <a:r>
              <a:rPr lang="ar-SA" sz="3600" dirty="0"/>
              <a:t>قائمة النوافذ والمساعدة </a:t>
            </a:r>
            <a:r>
              <a:rPr lang="en-US" sz="3600" dirty="0"/>
              <a:t>Windows and Help Menu</a:t>
            </a:r>
          </a:p>
          <a:p>
            <a:pPr algn="r" rtl="1"/>
            <a:r>
              <a:rPr lang="ar-SA" sz="3600" dirty="0"/>
              <a:t>وتستخدم قائمة النوافذ للإبدال من نافذة إلى أخرى أو تصغير النوافذ، كذلك فإن قائمة المساعدة توفر خدمة عرض المساعدة اللحظية للمستخدم.</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23</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2800159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7" name="Slide Number Placeholder 4"/>
          <p:cNvSpPr>
            <a:spLocks noGrp="1"/>
          </p:cNvSpPr>
          <p:nvPr>
            <p:ph type="sldNum" sz="quarter" idx="11"/>
          </p:nvPr>
        </p:nvSpPr>
        <p:spPr>
          <a:noFill/>
        </p:spPr>
        <p:txBody>
          <a:bodyPr/>
          <a:lstStyle/>
          <a:p>
            <a:fld id="{4717CAE2-B990-44F0-8795-ABCEC0009D8F}" type="slidenum">
              <a:rPr lang="de-DE" smtClean="0"/>
              <a:pPr/>
              <a:t>24</a:t>
            </a:fld>
            <a:endParaRPr lang="de-DE" smtClean="0"/>
          </a:p>
        </p:txBody>
      </p:sp>
      <p:sp>
        <p:nvSpPr>
          <p:cNvPr id="3" name="Content Placeholder 2"/>
          <p:cNvSpPr>
            <a:spLocks noGrp="1"/>
          </p:cNvSpPr>
          <p:nvPr>
            <p:ph idx="1"/>
          </p:nvPr>
        </p:nvSpPr>
        <p:spPr>
          <a:xfrm>
            <a:off x="685800" y="3081528"/>
            <a:ext cx="8285163" cy="3776472"/>
          </a:xfrm>
        </p:spPr>
        <p:txBody>
          <a:bodyPr/>
          <a:lstStyle/>
          <a:p>
            <a:pPr marL="0" indent="0" algn="ctr">
              <a:buNone/>
            </a:pPr>
            <a:r>
              <a:rPr lang="en-US" sz="11500" dirty="0" smtClean="0"/>
              <a:t>Thank You</a:t>
            </a:r>
            <a:endParaRPr lang="ar-IQ" sz="11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nchor="ctr"/>
          <a:lstStyle/>
          <a:p>
            <a:pPr algn="r" rtl="1"/>
            <a:r>
              <a:rPr lang="ar-IQ" sz="4400" dirty="0" smtClean="0"/>
              <a:t>تسجيل البيانات في المؤتمرات</a:t>
            </a:r>
          </a:p>
          <a:p>
            <a:pPr algn="r" rtl="1"/>
            <a:r>
              <a:rPr lang="ar-IQ" sz="4400" dirty="0" smtClean="0"/>
              <a:t>تسجيل البيانات في المطارات</a:t>
            </a:r>
          </a:p>
          <a:p>
            <a:pPr algn="r" rtl="1"/>
            <a:r>
              <a:rPr lang="ar-IQ" sz="4400" dirty="0" smtClean="0"/>
              <a:t>تسجيل البيانات في الشركات </a:t>
            </a:r>
            <a:endParaRPr lang="en-US" sz="44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3</a:t>
            </a:fld>
            <a:endParaRPr lang="de-DE" smtClean="0"/>
          </a:p>
        </p:txBody>
      </p:sp>
      <p:sp>
        <p:nvSpPr>
          <p:cNvPr id="2" name="Rectangle 1"/>
          <p:cNvSpPr/>
          <p:nvPr/>
        </p:nvSpPr>
        <p:spPr>
          <a:xfrm>
            <a:off x="2325577" y="985052"/>
            <a:ext cx="3706464" cy="664926"/>
          </a:xfrm>
          <a:prstGeom prst="rect">
            <a:avLst/>
          </a:prstGeom>
        </p:spPr>
        <p:txBody>
          <a:bodyPr wrap="none">
            <a:spAutoFit/>
          </a:bodyPr>
          <a:lstStyle/>
          <a:p>
            <a:pPr marL="0" indent="0" algn="ctr" rtl="1">
              <a:buNone/>
            </a:pPr>
            <a:r>
              <a:rPr lang="en-US" sz="3600" dirty="0"/>
              <a:t>What is Analysis?</a:t>
            </a:r>
            <a:endParaRPr lang="en-US" sz="3600" dirty="0"/>
          </a:p>
        </p:txBody>
      </p:sp>
    </p:spTree>
    <p:extLst>
      <p:ext uri="{BB962C8B-B14F-4D97-AF65-F5344CB8AC3E}">
        <p14:creationId xmlns:p14="http://schemas.microsoft.com/office/powerpoint/2010/main" val="3780825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Slide Number Placeholder 4"/>
          <p:cNvSpPr>
            <a:spLocks noGrp="1"/>
          </p:cNvSpPr>
          <p:nvPr>
            <p:ph type="sldNum" sz="quarter" idx="11"/>
          </p:nvPr>
        </p:nvSpPr>
        <p:spPr>
          <a:noFill/>
        </p:spPr>
        <p:txBody>
          <a:bodyPr/>
          <a:lstStyle/>
          <a:p>
            <a:fld id="{4F5DF1CE-BEE3-4FC1-BEDC-E8B55671C650}" type="slidenum">
              <a:rPr lang="de-DE" smtClean="0"/>
              <a:pPr/>
              <a:t>4</a:t>
            </a:fld>
            <a:endParaRPr lang="de-DE" smtClean="0"/>
          </a:p>
        </p:txBody>
      </p:sp>
      <p:sp>
        <p:nvSpPr>
          <p:cNvPr id="2" name="Rectangle 1"/>
          <p:cNvSpPr/>
          <p:nvPr/>
        </p:nvSpPr>
        <p:spPr>
          <a:xfrm>
            <a:off x="2325577" y="985052"/>
            <a:ext cx="3706464" cy="664926"/>
          </a:xfrm>
          <a:prstGeom prst="rect">
            <a:avLst/>
          </a:prstGeom>
        </p:spPr>
        <p:txBody>
          <a:bodyPr wrap="none">
            <a:spAutoFit/>
          </a:bodyPr>
          <a:lstStyle/>
          <a:p>
            <a:pPr marL="0" indent="0" algn="ctr" rtl="1">
              <a:buNone/>
            </a:pPr>
            <a:r>
              <a:rPr lang="en-US" sz="3600" dirty="0"/>
              <a:t>What is Analysis?</a:t>
            </a:r>
            <a:endParaRPr lang="en-US" sz="3600" dirty="0"/>
          </a:p>
        </p:txBody>
      </p:sp>
      <p:graphicFrame>
        <p:nvGraphicFramePr>
          <p:cNvPr id="6" name="Chart 5"/>
          <p:cNvGraphicFramePr>
            <a:graphicFrameLocks/>
          </p:cNvGraphicFramePr>
          <p:nvPr>
            <p:extLst>
              <p:ext uri="{D42A27DB-BD31-4B8C-83A1-F6EECF244321}">
                <p14:modId xmlns:p14="http://schemas.microsoft.com/office/powerpoint/2010/main" val="1972711850"/>
              </p:ext>
            </p:extLst>
          </p:nvPr>
        </p:nvGraphicFramePr>
        <p:xfrm>
          <a:off x="548640" y="2057400"/>
          <a:ext cx="7863840" cy="4041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3130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Slide Number Placeholder 4"/>
          <p:cNvSpPr>
            <a:spLocks noGrp="1"/>
          </p:cNvSpPr>
          <p:nvPr>
            <p:ph type="sldNum" sz="quarter" idx="11"/>
          </p:nvPr>
        </p:nvSpPr>
        <p:spPr>
          <a:noFill/>
        </p:spPr>
        <p:txBody>
          <a:bodyPr/>
          <a:lstStyle/>
          <a:p>
            <a:fld id="{4F5DF1CE-BEE3-4FC1-BEDC-E8B55671C650}" type="slidenum">
              <a:rPr lang="de-DE" smtClean="0"/>
              <a:pPr/>
              <a:t>5</a:t>
            </a:fld>
            <a:endParaRPr lang="de-DE" smtClean="0"/>
          </a:p>
        </p:txBody>
      </p:sp>
      <p:sp>
        <p:nvSpPr>
          <p:cNvPr id="2" name="Rectangle 1"/>
          <p:cNvSpPr/>
          <p:nvPr/>
        </p:nvSpPr>
        <p:spPr>
          <a:xfrm>
            <a:off x="2325577" y="985052"/>
            <a:ext cx="3706464" cy="664926"/>
          </a:xfrm>
          <a:prstGeom prst="rect">
            <a:avLst/>
          </a:prstGeom>
        </p:spPr>
        <p:txBody>
          <a:bodyPr wrap="none">
            <a:spAutoFit/>
          </a:bodyPr>
          <a:lstStyle/>
          <a:p>
            <a:pPr marL="0" indent="0" algn="ctr" rtl="1">
              <a:buNone/>
            </a:pPr>
            <a:r>
              <a:rPr lang="en-US" sz="3600" dirty="0"/>
              <a:t>What is Analysis?</a:t>
            </a:r>
            <a:endParaRPr lang="en-US" sz="3600" dirty="0"/>
          </a:p>
        </p:txBody>
      </p:sp>
      <p:graphicFrame>
        <p:nvGraphicFramePr>
          <p:cNvPr id="5" name="Chart 4"/>
          <p:cNvGraphicFramePr>
            <a:graphicFrameLocks/>
          </p:cNvGraphicFramePr>
          <p:nvPr>
            <p:extLst>
              <p:ext uri="{D42A27DB-BD31-4B8C-83A1-F6EECF244321}">
                <p14:modId xmlns:p14="http://schemas.microsoft.com/office/powerpoint/2010/main" val="2062408883"/>
              </p:ext>
            </p:extLst>
          </p:nvPr>
        </p:nvGraphicFramePr>
        <p:xfrm>
          <a:off x="173736" y="2057400"/>
          <a:ext cx="8266176" cy="40782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8045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Slide Number Placeholder 4"/>
          <p:cNvSpPr>
            <a:spLocks noGrp="1"/>
          </p:cNvSpPr>
          <p:nvPr>
            <p:ph type="sldNum" sz="quarter" idx="11"/>
          </p:nvPr>
        </p:nvSpPr>
        <p:spPr>
          <a:noFill/>
        </p:spPr>
        <p:txBody>
          <a:bodyPr/>
          <a:lstStyle/>
          <a:p>
            <a:fld id="{4F5DF1CE-BEE3-4FC1-BEDC-E8B55671C650}" type="slidenum">
              <a:rPr lang="de-DE" smtClean="0"/>
              <a:pPr/>
              <a:t>6</a:t>
            </a:fld>
            <a:endParaRPr lang="de-DE" smtClean="0"/>
          </a:p>
        </p:txBody>
      </p:sp>
      <p:sp>
        <p:nvSpPr>
          <p:cNvPr id="2" name="Rectangle 1"/>
          <p:cNvSpPr/>
          <p:nvPr/>
        </p:nvSpPr>
        <p:spPr>
          <a:xfrm>
            <a:off x="2325577" y="985052"/>
            <a:ext cx="3706464" cy="664926"/>
          </a:xfrm>
          <a:prstGeom prst="rect">
            <a:avLst/>
          </a:prstGeom>
        </p:spPr>
        <p:txBody>
          <a:bodyPr wrap="none">
            <a:spAutoFit/>
          </a:bodyPr>
          <a:lstStyle/>
          <a:p>
            <a:pPr marL="0" indent="0" algn="ctr" rtl="1">
              <a:buNone/>
            </a:pPr>
            <a:r>
              <a:rPr lang="en-US" sz="3600" dirty="0"/>
              <a:t>What is Analysis?</a:t>
            </a:r>
            <a:endParaRPr lang="en-US" sz="3600" dirty="0"/>
          </a:p>
        </p:txBody>
      </p:sp>
      <p:graphicFrame>
        <p:nvGraphicFramePr>
          <p:cNvPr id="6" name="Chart 5"/>
          <p:cNvGraphicFramePr>
            <a:graphicFrameLocks/>
          </p:cNvGraphicFramePr>
          <p:nvPr>
            <p:extLst>
              <p:ext uri="{D42A27DB-BD31-4B8C-83A1-F6EECF244321}">
                <p14:modId xmlns:p14="http://schemas.microsoft.com/office/powerpoint/2010/main" val="3625136047"/>
              </p:ext>
            </p:extLst>
          </p:nvPr>
        </p:nvGraphicFramePr>
        <p:xfrm>
          <a:off x="173736" y="2057400"/>
          <a:ext cx="8695944" cy="4169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8615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Slide Number Placeholder 4"/>
          <p:cNvSpPr>
            <a:spLocks noGrp="1"/>
          </p:cNvSpPr>
          <p:nvPr>
            <p:ph type="sldNum" sz="quarter" idx="11"/>
          </p:nvPr>
        </p:nvSpPr>
        <p:spPr>
          <a:noFill/>
        </p:spPr>
        <p:txBody>
          <a:bodyPr/>
          <a:lstStyle/>
          <a:p>
            <a:fld id="{4F5DF1CE-BEE3-4FC1-BEDC-E8B55671C650}" type="slidenum">
              <a:rPr lang="de-DE" smtClean="0"/>
              <a:pPr/>
              <a:t>7</a:t>
            </a:fld>
            <a:endParaRPr lang="de-DE" smtClean="0"/>
          </a:p>
        </p:txBody>
      </p:sp>
      <p:sp>
        <p:nvSpPr>
          <p:cNvPr id="2" name="Rectangle 1"/>
          <p:cNvSpPr/>
          <p:nvPr/>
        </p:nvSpPr>
        <p:spPr>
          <a:xfrm>
            <a:off x="2325577" y="985052"/>
            <a:ext cx="3706464" cy="664926"/>
          </a:xfrm>
          <a:prstGeom prst="rect">
            <a:avLst/>
          </a:prstGeom>
        </p:spPr>
        <p:txBody>
          <a:bodyPr wrap="none">
            <a:spAutoFit/>
          </a:bodyPr>
          <a:lstStyle/>
          <a:p>
            <a:pPr marL="0" indent="0" algn="ctr" rtl="1">
              <a:buNone/>
            </a:pPr>
            <a:r>
              <a:rPr lang="en-US" sz="3600" dirty="0"/>
              <a:t>What is Analysis?</a:t>
            </a:r>
            <a:endParaRPr lang="en-US" sz="3600" dirty="0"/>
          </a:p>
        </p:txBody>
      </p:sp>
      <p:sp>
        <p:nvSpPr>
          <p:cNvPr id="3" name="TextBox 2"/>
          <p:cNvSpPr txBox="1"/>
          <p:nvPr/>
        </p:nvSpPr>
        <p:spPr>
          <a:xfrm>
            <a:off x="795528" y="3090672"/>
            <a:ext cx="7744968" cy="941796"/>
          </a:xfrm>
          <a:prstGeom prst="rect">
            <a:avLst/>
          </a:prstGeom>
          <a:noFill/>
        </p:spPr>
        <p:txBody>
          <a:bodyPr wrap="square" rtlCol="0">
            <a:spAutoFit/>
          </a:bodyPr>
          <a:lstStyle/>
          <a:p>
            <a:pPr>
              <a:buNone/>
            </a:pPr>
            <a:r>
              <a:rPr lang="en-US" sz="4800" dirty="0" smtClean="0"/>
              <a:t>Data + Analysis= </a:t>
            </a:r>
            <a:r>
              <a:rPr lang="en-US" sz="4800" b="1" dirty="0" smtClean="0">
                <a:solidFill>
                  <a:srgbClr val="FF0000"/>
                </a:solidFill>
              </a:rPr>
              <a:t>Money</a:t>
            </a:r>
            <a:endParaRPr lang="en-US" sz="4800" b="1" dirty="0">
              <a:solidFill>
                <a:srgbClr val="FF0000"/>
              </a:solidFill>
            </a:endParaRPr>
          </a:p>
        </p:txBody>
      </p:sp>
    </p:spTree>
    <p:extLst>
      <p:ext uri="{BB962C8B-B14F-4D97-AF65-F5344CB8AC3E}">
        <p14:creationId xmlns:p14="http://schemas.microsoft.com/office/powerpoint/2010/main" val="661946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lstStyle/>
          <a:p>
            <a:pPr algn="r" rtl="1"/>
            <a:r>
              <a:rPr lang="en-US" sz="3600" dirty="0"/>
              <a:t>SPSS </a:t>
            </a:r>
            <a:r>
              <a:rPr lang="ar-SA" sz="3600" dirty="0"/>
              <a:t> هي اختصار للمسمى الكامل للبرنامج وهوٍ </a:t>
            </a:r>
            <a:r>
              <a:rPr lang="en-US" sz="3600" dirty="0"/>
              <a:t>"Statistical Package for Social Sciences" </a:t>
            </a:r>
            <a:r>
              <a:rPr lang="ar-SA" sz="3600" dirty="0"/>
              <a:t> </a:t>
            </a:r>
            <a:r>
              <a:rPr lang="ar-SA" sz="3600" dirty="0" smtClean="0"/>
              <a:t>والتي </a:t>
            </a:r>
            <a:r>
              <a:rPr lang="ar-SA" sz="3600" dirty="0"/>
              <a:t>تعني " البرنامج الإحصائي للعلوم الاجتماعية</a:t>
            </a:r>
            <a:r>
              <a:rPr lang="ar-SA" sz="3600" dirty="0" smtClean="0"/>
              <a:t>".</a:t>
            </a:r>
            <a:endParaRPr lang="en-US" sz="3600" dirty="0"/>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8</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234131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78664" y="1917469"/>
            <a:ext cx="8285163" cy="4405746"/>
          </a:xfrm>
        </p:spPr>
        <p:txBody>
          <a:bodyPr/>
          <a:lstStyle/>
          <a:p>
            <a:pPr algn="r" rtl="1"/>
            <a:r>
              <a:rPr lang="ar-SA" sz="3600" dirty="0"/>
              <a:t>يعتبر برنامج التحليل الإحصائي </a:t>
            </a:r>
            <a:r>
              <a:rPr lang="en-US" sz="3600" dirty="0"/>
              <a:t>SPSS </a:t>
            </a:r>
            <a:r>
              <a:rPr lang="ar-SA" sz="3600" dirty="0"/>
              <a:t>أحد البرامج الإحصائية التي لاقت شيوعاً في استخدامها من قبل الباحثين للقيام بالتحليلات </a:t>
            </a:r>
            <a:r>
              <a:rPr lang="ar-SA" sz="3600" dirty="0" smtClean="0"/>
              <a:t>الإحصائية</a:t>
            </a:r>
            <a:endParaRPr lang="ar-IQ" sz="3600" dirty="0" smtClean="0"/>
          </a:p>
          <a:p>
            <a:pPr algn="r" rtl="1"/>
            <a:r>
              <a:rPr lang="ar-SA" sz="3200" dirty="0"/>
              <a:t>ويستخدم البرنامج في كثير من المجالات العلمية والتي تشمل على سبيل المثال، العلوم الإدارية والاجتماعية والهندسية والزراعية</a:t>
            </a:r>
            <a:endParaRPr lang="en-US" sz="3200" b="1" dirty="0">
              <a:solidFill>
                <a:srgbClr val="B80000"/>
              </a:solidFill>
              <a:latin typeface="Calibri" pitchFamily="34" charset="0"/>
            </a:endParaRPr>
          </a:p>
        </p:txBody>
      </p:sp>
      <p:sp>
        <p:nvSpPr>
          <p:cNvPr id="5125" name="Slide Number Placeholder 4"/>
          <p:cNvSpPr>
            <a:spLocks noGrp="1"/>
          </p:cNvSpPr>
          <p:nvPr>
            <p:ph type="sldNum" sz="quarter" idx="11"/>
          </p:nvPr>
        </p:nvSpPr>
        <p:spPr>
          <a:noFill/>
        </p:spPr>
        <p:txBody>
          <a:bodyPr/>
          <a:lstStyle/>
          <a:p>
            <a:fld id="{4F5DF1CE-BEE3-4FC1-BEDC-E8B55671C650}" type="slidenum">
              <a:rPr lang="de-DE" smtClean="0"/>
              <a:pPr/>
              <a:t>9</a:t>
            </a:fld>
            <a:endParaRPr lang="de-DE" smtClean="0"/>
          </a:p>
        </p:txBody>
      </p:sp>
      <p:sp>
        <p:nvSpPr>
          <p:cNvPr id="2" name="TextBox 1"/>
          <p:cNvSpPr txBox="1"/>
          <p:nvPr/>
        </p:nvSpPr>
        <p:spPr>
          <a:xfrm>
            <a:off x="2602538" y="1006035"/>
            <a:ext cx="3837416" cy="544252"/>
          </a:xfrm>
          <a:prstGeom prst="rect">
            <a:avLst/>
          </a:prstGeom>
          <a:noFill/>
        </p:spPr>
        <p:txBody>
          <a:bodyPr wrap="square" rtlCol="1">
            <a:spAutoFit/>
          </a:bodyPr>
          <a:lstStyle/>
          <a:p>
            <a:pPr>
              <a:buNone/>
            </a:pPr>
            <a:r>
              <a:rPr lang="en-US" sz="2800" b="1" dirty="0" smtClean="0"/>
              <a:t>Brief Introduction</a:t>
            </a:r>
            <a:endParaRPr lang="ar-IQ" sz="2800" b="1" dirty="0"/>
          </a:p>
        </p:txBody>
      </p:sp>
    </p:spTree>
    <p:extLst>
      <p:ext uri="{BB962C8B-B14F-4D97-AF65-F5344CB8AC3E}">
        <p14:creationId xmlns:p14="http://schemas.microsoft.com/office/powerpoint/2010/main" val="1982382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out-zib-de">
  <a:themeElements>
    <a:clrScheme name="">
      <a:dk1>
        <a:srgbClr val="000000"/>
      </a:dk1>
      <a:lt1>
        <a:srgbClr val="FFFFFF"/>
      </a:lt1>
      <a:dk2>
        <a:srgbClr val="000099"/>
      </a:dk2>
      <a:lt2>
        <a:srgbClr val="808080"/>
      </a:lt2>
      <a:accent1>
        <a:srgbClr val="CCCCFF"/>
      </a:accent1>
      <a:accent2>
        <a:srgbClr val="33CC33"/>
      </a:accent2>
      <a:accent3>
        <a:srgbClr val="FFFFFF"/>
      </a:accent3>
      <a:accent4>
        <a:srgbClr val="000000"/>
      </a:accent4>
      <a:accent5>
        <a:srgbClr val="E2E2FF"/>
      </a:accent5>
      <a:accent6>
        <a:srgbClr val="2DB92D"/>
      </a:accent6>
      <a:hlink>
        <a:srgbClr val="0000FF"/>
      </a:hlink>
      <a:folHlink>
        <a:srgbClr val="FF0000"/>
      </a:folHlink>
    </a:clrScheme>
    <a:fontScheme name="layout-zib-d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15000"/>
          </a:lnSpc>
          <a:spcBef>
            <a:spcPct val="30000"/>
          </a:spcBef>
          <a:spcAft>
            <a:spcPct val="0"/>
          </a:spcAft>
          <a:buClr>
            <a:schemeClr val="tx2"/>
          </a:buClr>
          <a:buSzTx/>
          <a:buFont typeface="Wingdings" pitchFamily="2" charset="2"/>
          <a:buChar char="§"/>
          <a:tabLst/>
          <a:defRPr kumimoji="0" lang="de-DE"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15000"/>
          </a:lnSpc>
          <a:spcBef>
            <a:spcPct val="30000"/>
          </a:spcBef>
          <a:spcAft>
            <a:spcPct val="0"/>
          </a:spcAft>
          <a:buClr>
            <a:schemeClr val="tx2"/>
          </a:buClr>
          <a:buSzTx/>
          <a:buFont typeface="Wingdings" pitchFamily="2" charset="2"/>
          <a:buChar char="§"/>
          <a:tabLst/>
          <a:defRPr kumimoji="0" lang="de-DE"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layout-zib-d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yout-zib-d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yout-zib-d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yout-zib-d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yout-zib-d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yout-zib-d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yout-zib-d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ayout-zib-de 8">
        <a:dk1>
          <a:srgbClr val="000000"/>
        </a:dk1>
        <a:lt1>
          <a:srgbClr val="FFFFFF"/>
        </a:lt1>
        <a:dk2>
          <a:srgbClr val="000000"/>
        </a:dk2>
        <a:lt2>
          <a:srgbClr val="808080"/>
        </a:lt2>
        <a:accent1>
          <a:srgbClr val="FF0000"/>
        </a:accent1>
        <a:accent2>
          <a:srgbClr val="33CC33"/>
        </a:accent2>
        <a:accent3>
          <a:srgbClr val="FFFFFF"/>
        </a:accent3>
        <a:accent4>
          <a:srgbClr val="000000"/>
        </a:accent4>
        <a:accent5>
          <a:srgbClr val="FFAAAA"/>
        </a:accent5>
        <a:accent6>
          <a:srgbClr val="2DB92D"/>
        </a:accent6>
        <a:hlink>
          <a:srgbClr val="0000FF"/>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layout-zib-de</Template>
  <TotalTime>7942</TotalTime>
  <Words>555</Words>
  <Application>Microsoft Office PowerPoint</Application>
  <PresentationFormat>On-screen Show (4:3)</PresentationFormat>
  <Paragraphs>91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layout-zib-de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MITM613</dc:title>
  <dc:subject>Intelligent Systems</dc:subject>
  <dc:creator>Abdul Rahim Ahmad</dc:creator>
  <cp:lastModifiedBy>lenovo</cp:lastModifiedBy>
  <cp:revision>162</cp:revision>
  <dcterms:created xsi:type="dcterms:W3CDTF">2003-10-07T16:48:17Z</dcterms:created>
  <dcterms:modified xsi:type="dcterms:W3CDTF">2018-10-08T22:10:26Z</dcterms:modified>
</cp:coreProperties>
</file>